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9" r:id="rId2"/>
    <p:sldId id="257" r:id="rId3"/>
    <p:sldId id="258" r:id="rId4"/>
    <p:sldId id="259" r:id="rId5"/>
    <p:sldId id="260" r:id="rId6"/>
    <p:sldId id="262" r:id="rId7"/>
    <p:sldId id="263" r:id="rId8"/>
    <p:sldId id="264" r:id="rId9"/>
    <p:sldId id="265" r:id="rId10"/>
    <p:sldId id="266" r:id="rId11"/>
    <p:sldId id="267" r:id="rId12"/>
    <p:sldId id="268" r:id="rId13"/>
    <p:sldId id="269" r:id="rId14"/>
    <p:sldId id="271" r:id="rId15"/>
    <p:sldId id="270" r:id="rId16"/>
    <p:sldId id="272" r:id="rId17"/>
    <p:sldId id="275" r:id="rId18"/>
    <p:sldId id="276" r:id="rId19"/>
    <p:sldId id="277" r:id="rId20"/>
    <p:sldId id="278" r:id="rId2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793D03-3E21-4D5E-AD42-F8CDDC6A1146}">
          <p14:sldIdLst>
            <p14:sldId id="279"/>
            <p14:sldId id="257"/>
            <p14:sldId id="258"/>
            <p14:sldId id="259"/>
            <p14:sldId id="260"/>
          </p14:sldIdLst>
        </p14:section>
        <p14:section name="Untitled Section" id="{2885CE40-8995-4E4A-9554-4E2BFB18A317}">
          <p14:sldIdLst>
            <p14:sldId id="262"/>
            <p14:sldId id="263"/>
            <p14:sldId id="264"/>
            <p14:sldId id="265"/>
            <p14:sldId id="266"/>
            <p14:sldId id="267"/>
            <p14:sldId id="268"/>
            <p14:sldId id="269"/>
            <p14:sldId id="271"/>
            <p14:sldId id="270"/>
            <p14:sldId id="272"/>
            <p14:sldId id="275"/>
            <p14:sldId id="276"/>
            <p14:sldId id="277"/>
            <p14:sldId id="2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8551"/>
    <a:srgbClr val="1E89C7"/>
    <a:srgbClr val="1BA44C"/>
    <a:srgbClr val="2170A6"/>
    <a:srgbClr val="87D2F3"/>
    <a:srgbClr val="5AAD4F"/>
    <a:srgbClr val="18A7FC"/>
    <a:srgbClr val="C0CA33"/>
    <a:srgbClr val="C1272D"/>
    <a:srgbClr val="127D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autoAdjust="0"/>
  </p:normalViewPr>
  <p:slideViewPr>
    <p:cSldViewPr snapToGrid="0">
      <p:cViewPr varScale="1">
        <p:scale>
          <a:sx n="107" d="100"/>
          <a:sy n="107" d="100"/>
        </p:scale>
        <p:origin x="174" y="28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2" d="100"/>
          <a:sy n="72" d="100"/>
        </p:scale>
        <p:origin x="1122"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648EDC-86FC-4308-95F8-3BF67D32DB0A}"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F2655EE0-D232-43AF-8456-F0515856D24B}">
      <dgm:prSet phldrT="[Text]" custT="1"/>
      <dgm:spPr>
        <a:solidFill>
          <a:srgbClr val="127D3E"/>
        </a:solidFill>
      </dgm:spPr>
      <dgm:t>
        <a:bodyPr/>
        <a:lstStyle/>
        <a:p>
          <a:r>
            <a:rPr lang="en-US" sz="3200" dirty="0" smtClean="0"/>
            <a:t>Costing</a:t>
          </a:r>
          <a:endParaRPr lang="en-US" sz="3200" dirty="0"/>
        </a:p>
      </dgm:t>
    </dgm:pt>
    <dgm:pt modelId="{1F53715B-4FF1-4315-90A5-DE25DBE25DA4}" type="parTrans" cxnId="{427FF4F1-ECB7-4FB9-A5DC-2112E57BB59E}">
      <dgm:prSet/>
      <dgm:spPr/>
      <dgm:t>
        <a:bodyPr/>
        <a:lstStyle/>
        <a:p>
          <a:endParaRPr lang="en-US"/>
        </a:p>
      </dgm:t>
    </dgm:pt>
    <dgm:pt modelId="{5E6C6C0F-62BD-4FE8-87D7-0EA6167A1F25}" type="sibTrans" cxnId="{427FF4F1-ECB7-4FB9-A5DC-2112E57BB59E}">
      <dgm:prSet/>
      <dgm:spPr/>
      <dgm:t>
        <a:bodyPr/>
        <a:lstStyle/>
        <a:p>
          <a:endParaRPr lang="en-US"/>
        </a:p>
      </dgm:t>
    </dgm:pt>
    <dgm:pt modelId="{3EDD9E5F-EF01-4FF0-8EDC-35B4FD87855E}">
      <dgm:prSet phldrT="[Text]" custT="1"/>
      <dgm:spPr>
        <a:ln>
          <a:noFill/>
        </a:ln>
      </dgm:spPr>
      <dgm:t>
        <a:bodyPr/>
        <a:lstStyle/>
        <a:p>
          <a:r>
            <a:rPr lang="en-US" sz="2400" dirty="0" smtClean="0">
              <a:latin typeface="Comfortaa" panose="020F0603070000060003" pitchFamily="34" charset="0"/>
            </a:rPr>
            <a:t>These devices cost 3,000USD to 15,000 USD.</a:t>
          </a:r>
          <a:endParaRPr lang="en-US" sz="2400" dirty="0">
            <a:latin typeface="Comfortaa" panose="020F0603070000060003" pitchFamily="34" charset="0"/>
          </a:endParaRPr>
        </a:p>
      </dgm:t>
    </dgm:pt>
    <dgm:pt modelId="{7F659C2F-DC86-4038-974C-DE43C7EB6568}" type="parTrans" cxnId="{336A7681-DA3F-4997-ABF0-6172467B3961}">
      <dgm:prSet/>
      <dgm:spPr/>
      <dgm:t>
        <a:bodyPr/>
        <a:lstStyle/>
        <a:p>
          <a:endParaRPr lang="en-US"/>
        </a:p>
      </dgm:t>
    </dgm:pt>
    <dgm:pt modelId="{B754125D-BED6-41DD-8D47-AE9F8365F823}" type="sibTrans" cxnId="{336A7681-DA3F-4997-ABF0-6172467B3961}">
      <dgm:prSet/>
      <dgm:spPr/>
      <dgm:t>
        <a:bodyPr/>
        <a:lstStyle/>
        <a:p>
          <a:endParaRPr lang="en-US"/>
        </a:p>
      </dgm:t>
    </dgm:pt>
    <dgm:pt modelId="{06CDB666-1F4E-4C9B-ABD4-ABD30DA77781}">
      <dgm:prSet phldrT="[Text]" custT="1"/>
      <dgm:spPr/>
      <dgm:t>
        <a:bodyPr/>
        <a:lstStyle/>
        <a:p>
          <a:r>
            <a:rPr lang="en-US" sz="3200" dirty="0" smtClean="0"/>
            <a:t>Both Hand Disability</a:t>
          </a:r>
          <a:endParaRPr lang="en-US" sz="3200" dirty="0"/>
        </a:p>
      </dgm:t>
    </dgm:pt>
    <dgm:pt modelId="{5A1A5488-7B23-4706-8027-FDEB42F13313}" type="parTrans" cxnId="{FF2C366C-5FAB-4004-81DA-5C0915B8296A}">
      <dgm:prSet/>
      <dgm:spPr/>
      <dgm:t>
        <a:bodyPr/>
        <a:lstStyle/>
        <a:p>
          <a:endParaRPr lang="en-US"/>
        </a:p>
      </dgm:t>
    </dgm:pt>
    <dgm:pt modelId="{12A8E6D2-047D-4D61-B015-13CFD752C99A}" type="sibTrans" cxnId="{FF2C366C-5FAB-4004-81DA-5C0915B8296A}">
      <dgm:prSet/>
      <dgm:spPr/>
      <dgm:t>
        <a:bodyPr/>
        <a:lstStyle/>
        <a:p>
          <a:endParaRPr lang="en-US"/>
        </a:p>
      </dgm:t>
    </dgm:pt>
    <dgm:pt modelId="{C9A00880-28B0-46A0-BD03-30ED1F05CE4D}">
      <dgm:prSet phldrT="[Text]" custT="1"/>
      <dgm:spPr>
        <a:ln>
          <a:noFill/>
        </a:ln>
      </dgm:spPr>
      <dgm:t>
        <a:bodyPr/>
        <a:lstStyle/>
        <a:p>
          <a:r>
            <a:rPr lang="en-US" sz="2400" dirty="0" smtClean="0">
              <a:latin typeface="Comfortaa" panose="020F0603070000060003" pitchFamily="34" charset="0"/>
            </a:rPr>
            <a:t>The Poor can not afford it.</a:t>
          </a:r>
          <a:endParaRPr lang="en-US" sz="2400" dirty="0">
            <a:latin typeface="Comfortaa" panose="020F0603070000060003" pitchFamily="34" charset="0"/>
          </a:endParaRPr>
        </a:p>
      </dgm:t>
    </dgm:pt>
    <dgm:pt modelId="{DBA23376-9188-4DEB-A5FB-65661A56DEF1}" type="parTrans" cxnId="{2796E7DB-EF2F-44A2-9E98-1A4666438429}">
      <dgm:prSet/>
      <dgm:spPr/>
      <dgm:t>
        <a:bodyPr/>
        <a:lstStyle/>
        <a:p>
          <a:endParaRPr lang="en-US"/>
        </a:p>
      </dgm:t>
    </dgm:pt>
    <dgm:pt modelId="{233B8380-0536-4E17-92D5-F2C907BFF862}" type="sibTrans" cxnId="{2796E7DB-EF2F-44A2-9E98-1A4666438429}">
      <dgm:prSet/>
      <dgm:spPr/>
      <dgm:t>
        <a:bodyPr/>
        <a:lstStyle/>
        <a:p>
          <a:endParaRPr lang="en-US"/>
        </a:p>
      </dgm:t>
    </dgm:pt>
    <dgm:pt modelId="{44FBEF9F-1899-4C59-9C96-13919BA6D09E}">
      <dgm:prSet phldrT="[Text]" custT="1"/>
      <dgm:spPr>
        <a:ln>
          <a:noFill/>
        </a:ln>
      </dgm:spPr>
      <dgm:t>
        <a:bodyPr/>
        <a:lstStyle/>
        <a:p>
          <a:endParaRPr lang="en-US" sz="2400" dirty="0"/>
        </a:p>
      </dgm:t>
    </dgm:pt>
    <dgm:pt modelId="{AEE5BF3B-D896-4AFD-A2A9-C380148358A7}" type="sibTrans" cxnId="{3D122D02-2B01-4D9D-87EB-FB362CE58202}">
      <dgm:prSet/>
      <dgm:spPr/>
      <dgm:t>
        <a:bodyPr/>
        <a:lstStyle/>
        <a:p>
          <a:endParaRPr lang="en-US"/>
        </a:p>
      </dgm:t>
    </dgm:pt>
    <dgm:pt modelId="{88254D69-736D-4160-BF40-3BEA87F6BFF1}" type="parTrans" cxnId="{3D122D02-2B01-4D9D-87EB-FB362CE58202}">
      <dgm:prSet/>
      <dgm:spPr/>
      <dgm:t>
        <a:bodyPr/>
        <a:lstStyle/>
        <a:p>
          <a:endParaRPr lang="en-US"/>
        </a:p>
      </dgm:t>
    </dgm:pt>
    <dgm:pt modelId="{F98C214D-F734-410E-9207-455EF0C5171E}">
      <dgm:prSet phldrT="[Text]" custT="1"/>
      <dgm:spPr>
        <a:ln>
          <a:noFill/>
        </a:ln>
      </dgm:spPr>
      <dgm:t>
        <a:bodyPr/>
        <a:lstStyle/>
        <a:p>
          <a:r>
            <a:rPr lang="en-US" sz="2400" dirty="0" smtClean="0">
              <a:latin typeface="Comfortaa" panose="020F0603070000060003" pitchFamily="34" charset="0"/>
            </a:rPr>
            <a:t>Not for them who don’t have both hands</a:t>
          </a:r>
          <a:r>
            <a:rPr lang="en-US" sz="2400" dirty="0" smtClean="0"/>
            <a:t>.</a:t>
          </a:r>
          <a:endParaRPr lang="en-US" sz="2400" dirty="0"/>
        </a:p>
      </dgm:t>
    </dgm:pt>
    <dgm:pt modelId="{535E7EC5-406E-4538-9D8F-B4422794CBCE}" type="sibTrans" cxnId="{17A94047-C41E-4CB5-BA1C-1B0D2B2B0026}">
      <dgm:prSet/>
      <dgm:spPr/>
      <dgm:t>
        <a:bodyPr/>
        <a:lstStyle/>
        <a:p>
          <a:endParaRPr lang="en-US"/>
        </a:p>
      </dgm:t>
    </dgm:pt>
    <dgm:pt modelId="{3DED8D6B-72E9-4B4E-BF4C-ED3744BA2F28}" type="parTrans" cxnId="{17A94047-C41E-4CB5-BA1C-1B0D2B2B0026}">
      <dgm:prSet/>
      <dgm:spPr/>
      <dgm:t>
        <a:bodyPr/>
        <a:lstStyle/>
        <a:p>
          <a:endParaRPr lang="en-US"/>
        </a:p>
      </dgm:t>
    </dgm:pt>
    <dgm:pt modelId="{E69CB06D-FCB3-4347-BA58-20DE5E7FD320}" type="pres">
      <dgm:prSet presAssocID="{11648EDC-86FC-4308-95F8-3BF67D32DB0A}" presName="linear" presStyleCnt="0">
        <dgm:presLayoutVars>
          <dgm:dir/>
          <dgm:animLvl val="lvl"/>
          <dgm:resizeHandles val="exact"/>
        </dgm:presLayoutVars>
      </dgm:prSet>
      <dgm:spPr/>
      <dgm:t>
        <a:bodyPr/>
        <a:lstStyle/>
        <a:p>
          <a:endParaRPr lang="en-US"/>
        </a:p>
      </dgm:t>
    </dgm:pt>
    <dgm:pt modelId="{C5AE906D-139A-4F62-89BB-207AB1725FA9}" type="pres">
      <dgm:prSet presAssocID="{F2655EE0-D232-43AF-8456-F0515856D24B}" presName="parentLin" presStyleCnt="0"/>
      <dgm:spPr/>
    </dgm:pt>
    <dgm:pt modelId="{7C757F65-9F91-4518-805A-7347CC8DEF5E}" type="pres">
      <dgm:prSet presAssocID="{F2655EE0-D232-43AF-8456-F0515856D24B}" presName="parentLeftMargin" presStyleLbl="node1" presStyleIdx="0" presStyleCnt="2"/>
      <dgm:spPr/>
      <dgm:t>
        <a:bodyPr/>
        <a:lstStyle/>
        <a:p>
          <a:endParaRPr lang="en-US"/>
        </a:p>
      </dgm:t>
    </dgm:pt>
    <dgm:pt modelId="{BB41840E-D4A0-41F7-A408-534F9E942D2D}" type="pres">
      <dgm:prSet presAssocID="{F2655EE0-D232-43AF-8456-F0515856D24B}" presName="parentText" presStyleLbl="node1" presStyleIdx="0" presStyleCnt="2" custScaleX="41716" custScaleY="32985" custLinFactNeighborX="-86949" custLinFactNeighborY="-86645">
        <dgm:presLayoutVars>
          <dgm:chMax val="0"/>
          <dgm:bulletEnabled val="1"/>
        </dgm:presLayoutVars>
      </dgm:prSet>
      <dgm:spPr/>
      <dgm:t>
        <a:bodyPr/>
        <a:lstStyle/>
        <a:p>
          <a:endParaRPr lang="en-US"/>
        </a:p>
      </dgm:t>
    </dgm:pt>
    <dgm:pt modelId="{245FCA84-5DA8-436B-AC53-BF7E2E2DD97E}" type="pres">
      <dgm:prSet presAssocID="{F2655EE0-D232-43AF-8456-F0515856D24B}" presName="negativeSpace" presStyleCnt="0"/>
      <dgm:spPr/>
    </dgm:pt>
    <dgm:pt modelId="{6FF1B699-A894-496B-BD22-09E5B126C486}" type="pres">
      <dgm:prSet presAssocID="{F2655EE0-D232-43AF-8456-F0515856D24B}" presName="childText" presStyleLbl="conFgAcc1" presStyleIdx="0" presStyleCnt="2" custScaleX="95324" custScaleY="44950" custLinFactY="-8119" custLinFactNeighborX="175" custLinFactNeighborY="-100000">
        <dgm:presLayoutVars>
          <dgm:bulletEnabled val="1"/>
        </dgm:presLayoutVars>
      </dgm:prSet>
      <dgm:spPr/>
      <dgm:t>
        <a:bodyPr/>
        <a:lstStyle/>
        <a:p>
          <a:endParaRPr lang="en-US"/>
        </a:p>
      </dgm:t>
    </dgm:pt>
    <dgm:pt modelId="{7D14C37B-60F1-4DF9-85D5-BAE742FDB5F9}" type="pres">
      <dgm:prSet presAssocID="{5E6C6C0F-62BD-4FE8-87D7-0EA6167A1F25}" presName="spaceBetweenRectangles" presStyleCnt="0"/>
      <dgm:spPr/>
    </dgm:pt>
    <dgm:pt modelId="{77945A6E-C90E-4747-98F8-CF0C782898DD}" type="pres">
      <dgm:prSet presAssocID="{06CDB666-1F4E-4C9B-ABD4-ABD30DA77781}" presName="parentLin" presStyleCnt="0"/>
      <dgm:spPr/>
    </dgm:pt>
    <dgm:pt modelId="{6F7EA29F-830B-4BC1-BB96-D9F5DC485667}" type="pres">
      <dgm:prSet presAssocID="{06CDB666-1F4E-4C9B-ABD4-ABD30DA77781}" presName="parentLeftMargin" presStyleLbl="node1" presStyleIdx="0" presStyleCnt="2"/>
      <dgm:spPr/>
      <dgm:t>
        <a:bodyPr/>
        <a:lstStyle/>
        <a:p>
          <a:endParaRPr lang="en-US"/>
        </a:p>
      </dgm:t>
    </dgm:pt>
    <dgm:pt modelId="{7F50D6D5-B784-4BCD-A00C-91F63784D52A}" type="pres">
      <dgm:prSet presAssocID="{06CDB666-1F4E-4C9B-ABD4-ABD30DA77781}" presName="parentText" presStyleLbl="node1" presStyleIdx="1" presStyleCnt="2" custScaleX="81566" custScaleY="38088" custLinFactX="-257" custLinFactNeighborX="-100000" custLinFactNeighborY="-41836">
        <dgm:presLayoutVars>
          <dgm:chMax val="0"/>
          <dgm:bulletEnabled val="1"/>
        </dgm:presLayoutVars>
      </dgm:prSet>
      <dgm:spPr/>
      <dgm:t>
        <a:bodyPr/>
        <a:lstStyle/>
        <a:p>
          <a:endParaRPr lang="en-US"/>
        </a:p>
      </dgm:t>
    </dgm:pt>
    <dgm:pt modelId="{0F3998B8-6F59-425E-9500-66AE06788711}" type="pres">
      <dgm:prSet presAssocID="{06CDB666-1F4E-4C9B-ABD4-ABD30DA77781}" presName="negativeSpace" presStyleCnt="0"/>
      <dgm:spPr/>
    </dgm:pt>
    <dgm:pt modelId="{356CA287-2E3C-46D2-A966-307152AF8BAD}" type="pres">
      <dgm:prSet presAssocID="{06CDB666-1F4E-4C9B-ABD4-ABD30DA77781}" presName="childText" presStyleLbl="conFgAcc1" presStyleIdx="1" presStyleCnt="2" custScaleX="100000" custScaleY="44749" custLinFactNeighborX="659" custLinFactNeighborY="29239">
        <dgm:presLayoutVars>
          <dgm:bulletEnabled val="1"/>
        </dgm:presLayoutVars>
      </dgm:prSet>
      <dgm:spPr/>
      <dgm:t>
        <a:bodyPr/>
        <a:lstStyle/>
        <a:p>
          <a:endParaRPr lang="en-US"/>
        </a:p>
      </dgm:t>
    </dgm:pt>
  </dgm:ptLst>
  <dgm:cxnLst>
    <dgm:cxn modelId="{2796E7DB-EF2F-44A2-9E98-1A4666438429}" srcId="{F2655EE0-D232-43AF-8456-F0515856D24B}" destId="{C9A00880-28B0-46A0-BD03-30ED1F05CE4D}" srcOrd="1" destOrd="0" parTransId="{DBA23376-9188-4DEB-A5FB-65661A56DEF1}" sibTransId="{233B8380-0536-4E17-92D5-F2C907BFF862}"/>
    <dgm:cxn modelId="{17A94047-C41E-4CB5-BA1C-1B0D2B2B0026}" srcId="{06CDB666-1F4E-4C9B-ABD4-ABD30DA77781}" destId="{F98C214D-F734-410E-9207-455EF0C5171E}" srcOrd="0" destOrd="0" parTransId="{3DED8D6B-72E9-4B4E-BF4C-ED3744BA2F28}" sibTransId="{535E7EC5-406E-4538-9D8F-B4422794CBCE}"/>
    <dgm:cxn modelId="{8CA699AA-FE9E-4CD8-936F-BB00BC594E67}" type="presOf" srcId="{F2655EE0-D232-43AF-8456-F0515856D24B}" destId="{BB41840E-D4A0-41F7-A408-534F9E942D2D}" srcOrd="1" destOrd="0" presId="urn:microsoft.com/office/officeart/2005/8/layout/list1"/>
    <dgm:cxn modelId="{3D122D02-2B01-4D9D-87EB-FB362CE58202}" srcId="{06CDB666-1F4E-4C9B-ABD4-ABD30DA77781}" destId="{44FBEF9F-1899-4C59-9C96-13919BA6D09E}" srcOrd="1" destOrd="0" parTransId="{88254D69-736D-4160-BF40-3BEA87F6BFF1}" sibTransId="{AEE5BF3B-D896-4AFD-A2A9-C380148358A7}"/>
    <dgm:cxn modelId="{FA8B96D7-498C-4406-A6E8-D69A359BA0BB}" type="presOf" srcId="{C9A00880-28B0-46A0-BD03-30ED1F05CE4D}" destId="{6FF1B699-A894-496B-BD22-09E5B126C486}" srcOrd="0" destOrd="1" presId="urn:microsoft.com/office/officeart/2005/8/layout/list1"/>
    <dgm:cxn modelId="{976036B4-98B7-4975-8488-A7F5CC270B6C}" type="presOf" srcId="{06CDB666-1F4E-4C9B-ABD4-ABD30DA77781}" destId="{6F7EA29F-830B-4BC1-BB96-D9F5DC485667}" srcOrd="0" destOrd="0" presId="urn:microsoft.com/office/officeart/2005/8/layout/list1"/>
    <dgm:cxn modelId="{C2F13E08-9831-4CE3-B4E6-BEE747822287}" type="presOf" srcId="{44FBEF9F-1899-4C59-9C96-13919BA6D09E}" destId="{356CA287-2E3C-46D2-A966-307152AF8BAD}" srcOrd="0" destOrd="1" presId="urn:microsoft.com/office/officeart/2005/8/layout/list1"/>
    <dgm:cxn modelId="{FF2C366C-5FAB-4004-81DA-5C0915B8296A}" srcId="{11648EDC-86FC-4308-95F8-3BF67D32DB0A}" destId="{06CDB666-1F4E-4C9B-ABD4-ABD30DA77781}" srcOrd="1" destOrd="0" parTransId="{5A1A5488-7B23-4706-8027-FDEB42F13313}" sibTransId="{12A8E6D2-047D-4D61-B015-13CFD752C99A}"/>
    <dgm:cxn modelId="{E8638957-62A5-482A-950A-3DB0DE20FCF4}" type="presOf" srcId="{F2655EE0-D232-43AF-8456-F0515856D24B}" destId="{7C757F65-9F91-4518-805A-7347CC8DEF5E}" srcOrd="0" destOrd="0" presId="urn:microsoft.com/office/officeart/2005/8/layout/list1"/>
    <dgm:cxn modelId="{728C9FB9-9E41-4B75-9C98-1E47B6C1EF53}" type="presOf" srcId="{3EDD9E5F-EF01-4FF0-8EDC-35B4FD87855E}" destId="{6FF1B699-A894-496B-BD22-09E5B126C486}" srcOrd="0" destOrd="0" presId="urn:microsoft.com/office/officeart/2005/8/layout/list1"/>
    <dgm:cxn modelId="{16FB9C76-1936-476F-9E29-6042DDC7F94F}" type="presOf" srcId="{06CDB666-1F4E-4C9B-ABD4-ABD30DA77781}" destId="{7F50D6D5-B784-4BCD-A00C-91F63784D52A}" srcOrd="1" destOrd="0" presId="urn:microsoft.com/office/officeart/2005/8/layout/list1"/>
    <dgm:cxn modelId="{B498A8FF-1C9B-4684-A3D5-6944CCFF4E00}" type="presOf" srcId="{11648EDC-86FC-4308-95F8-3BF67D32DB0A}" destId="{E69CB06D-FCB3-4347-BA58-20DE5E7FD320}" srcOrd="0" destOrd="0" presId="urn:microsoft.com/office/officeart/2005/8/layout/list1"/>
    <dgm:cxn modelId="{427FF4F1-ECB7-4FB9-A5DC-2112E57BB59E}" srcId="{11648EDC-86FC-4308-95F8-3BF67D32DB0A}" destId="{F2655EE0-D232-43AF-8456-F0515856D24B}" srcOrd="0" destOrd="0" parTransId="{1F53715B-4FF1-4315-90A5-DE25DBE25DA4}" sibTransId="{5E6C6C0F-62BD-4FE8-87D7-0EA6167A1F25}"/>
    <dgm:cxn modelId="{336A7681-DA3F-4997-ABF0-6172467B3961}" srcId="{F2655EE0-D232-43AF-8456-F0515856D24B}" destId="{3EDD9E5F-EF01-4FF0-8EDC-35B4FD87855E}" srcOrd="0" destOrd="0" parTransId="{7F659C2F-DC86-4038-974C-DE43C7EB6568}" sibTransId="{B754125D-BED6-41DD-8D47-AE9F8365F823}"/>
    <dgm:cxn modelId="{25C6FA56-A47D-4076-98B4-6254E31B9007}" type="presOf" srcId="{F98C214D-F734-410E-9207-455EF0C5171E}" destId="{356CA287-2E3C-46D2-A966-307152AF8BAD}" srcOrd="0" destOrd="0" presId="urn:microsoft.com/office/officeart/2005/8/layout/list1"/>
    <dgm:cxn modelId="{1B5ED4BF-73B3-4F54-AC55-A9CB969970A9}" type="presParOf" srcId="{E69CB06D-FCB3-4347-BA58-20DE5E7FD320}" destId="{C5AE906D-139A-4F62-89BB-207AB1725FA9}" srcOrd="0" destOrd="0" presId="urn:microsoft.com/office/officeart/2005/8/layout/list1"/>
    <dgm:cxn modelId="{9AC7F134-0AEF-4311-A2C0-9350BEEB1565}" type="presParOf" srcId="{C5AE906D-139A-4F62-89BB-207AB1725FA9}" destId="{7C757F65-9F91-4518-805A-7347CC8DEF5E}" srcOrd="0" destOrd="0" presId="urn:microsoft.com/office/officeart/2005/8/layout/list1"/>
    <dgm:cxn modelId="{4D568715-1BE4-4E79-AE7A-756359802489}" type="presParOf" srcId="{C5AE906D-139A-4F62-89BB-207AB1725FA9}" destId="{BB41840E-D4A0-41F7-A408-534F9E942D2D}" srcOrd="1" destOrd="0" presId="urn:microsoft.com/office/officeart/2005/8/layout/list1"/>
    <dgm:cxn modelId="{07DB6180-FBAE-4B10-8492-0BF6676F3C3B}" type="presParOf" srcId="{E69CB06D-FCB3-4347-BA58-20DE5E7FD320}" destId="{245FCA84-5DA8-436B-AC53-BF7E2E2DD97E}" srcOrd="1" destOrd="0" presId="urn:microsoft.com/office/officeart/2005/8/layout/list1"/>
    <dgm:cxn modelId="{4DFE0320-98A9-4F46-B55A-16FF94C7A4D1}" type="presParOf" srcId="{E69CB06D-FCB3-4347-BA58-20DE5E7FD320}" destId="{6FF1B699-A894-496B-BD22-09E5B126C486}" srcOrd="2" destOrd="0" presId="urn:microsoft.com/office/officeart/2005/8/layout/list1"/>
    <dgm:cxn modelId="{629C2370-05F7-4DE1-BA30-1D7C181FAAD0}" type="presParOf" srcId="{E69CB06D-FCB3-4347-BA58-20DE5E7FD320}" destId="{7D14C37B-60F1-4DF9-85D5-BAE742FDB5F9}" srcOrd="3" destOrd="0" presId="urn:microsoft.com/office/officeart/2005/8/layout/list1"/>
    <dgm:cxn modelId="{741C20EF-0C2B-4EAF-B486-3C6515D84122}" type="presParOf" srcId="{E69CB06D-FCB3-4347-BA58-20DE5E7FD320}" destId="{77945A6E-C90E-4747-98F8-CF0C782898DD}" srcOrd="4" destOrd="0" presId="urn:microsoft.com/office/officeart/2005/8/layout/list1"/>
    <dgm:cxn modelId="{C57D8288-D8CA-4557-B3BC-58C33C1F4179}" type="presParOf" srcId="{77945A6E-C90E-4747-98F8-CF0C782898DD}" destId="{6F7EA29F-830B-4BC1-BB96-D9F5DC485667}" srcOrd="0" destOrd="0" presId="urn:microsoft.com/office/officeart/2005/8/layout/list1"/>
    <dgm:cxn modelId="{94934392-CEC4-419D-80B7-AF747F32F50F}" type="presParOf" srcId="{77945A6E-C90E-4747-98F8-CF0C782898DD}" destId="{7F50D6D5-B784-4BCD-A00C-91F63784D52A}" srcOrd="1" destOrd="0" presId="urn:microsoft.com/office/officeart/2005/8/layout/list1"/>
    <dgm:cxn modelId="{6EA4B279-01F1-4F08-AD44-F6121EA91AD5}" type="presParOf" srcId="{E69CB06D-FCB3-4347-BA58-20DE5E7FD320}" destId="{0F3998B8-6F59-425E-9500-66AE06788711}" srcOrd="5" destOrd="0" presId="urn:microsoft.com/office/officeart/2005/8/layout/list1"/>
    <dgm:cxn modelId="{E32829BB-8270-452F-B2AE-6008AF43A6FF}" type="presParOf" srcId="{E69CB06D-FCB3-4347-BA58-20DE5E7FD320}" destId="{356CA287-2E3C-46D2-A966-307152AF8BA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1B699-A894-496B-BD22-09E5B126C486}">
      <dsp:nvSpPr>
        <dsp:cNvPr id="0" name=""/>
        <dsp:cNvSpPr/>
      </dsp:nvSpPr>
      <dsp:spPr>
        <a:xfrm>
          <a:off x="13687" y="854873"/>
          <a:ext cx="7455897" cy="996811"/>
        </a:xfrm>
        <a:prstGeom prst="rect">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7046" tIns="104140" rIns="60704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Comfortaa" panose="020F0603070000060003" pitchFamily="34" charset="0"/>
            </a:rPr>
            <a:t>These devices cost 3,000USD to 15,000 USD.</a:t>
          </a:r>
          <a:endParaRPr lang="en-US" sz="2400" kern="1200" dirty="0">
            <a:latin typeface="Comfortaa" panose="020F0603070000060003" pitchFamily="34" charset="0"/>
          </a:endParaRPr>
        </a:p>
        <a:p>
          <a:pPr marL="228600" lvl="1" indent="-228600" algn="l" defTabSz="1066800">
            <a:lnSpc>
              <a:spcPct val="90000"/>
            </a:lnSpc>
            <a:spcBef>
              <a:spcPct val="0"/>
            </a:spcBef>
            <a:spcAft>
              <a:spcPct val="15000"/>
            </a:spcAft>
            <a:buChar char="••"/>
          </a:pPr>
          <a:r>
            <a:rPr lang="en-US" sz="2400" kern="1200" dirty="0" smtClean="0">
              <a:latin typeface="Comfortaa" panose="020F0603070000060003" pitchFamily="34" charset="0"/>
            </a:rPr>
            <a:t>The Poor can not afford it.</a:t>
          </a:r>
          <a:endParaRPr lang="en-US" sz="2400" kern="1200" dirty="0">
            <a:latin typeface="Comfortaa" panose="020F0603070000060003" pitchFamily="34" charset="0"/>
          </a:endParaRPr>
        </a:p>
      </dsp:txBody>
      <dsp:txXfrm>
        <a:off x="13687" y="854873"/>
        <a:ext cx="7455897" cy="996811"/>
      </dsp:txXfrm>
    </dsp:sp>
    <dsp:sp modelId="{BB41840E-D4A0-41F7-A408-534F9E942D2D}">
      <dsp:nvSpPr>
        <dsp:cNvPr id="0" name=""/>
        <dsp:cNvSpPr/>
      </dsp:nvSpPr>
      <dsp:spPr>
        <a:xfrm>
          <a:off x="51040" y="65015"/>
          <a:ext cx="2284011" cy="623179"/>
        </a:xfrm>
        <a:prstGeom prst="roundRect">
          <a:avLst/>
        </a:prstGeom>
        <a:solidFill>
          <a:srgbClr val="127D3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947" tIns="0" rIns="206947" bIns="0" numCol="1" spcCol="1270" anchor="ctr" anchorCtr="0">
          <a:noAutofit/>
        </a:bodyPr>
        <a:lstStyle/>
        <a:p>
          <a:pPr lvl="0" algn="l" defTabSz="1422400">
            <a:lnSpc>
              <a:spcPct val="90000"/>
            </a:lnSpc>
            <a:spcBef>
              <a:spcPct val="0"/>
            </a:spcBef>
            <a:spcAft>
              <a:spcPct val="35000"/>
            </a:spcAft>
          </a:pPr>
          <a:r>
            <a:rPr lang="en-US" sz="3200" kern="1200" dirty="0" smtClean="0"/>
            <a:t>Costing</a:t>
          </a:r>
          <a:endParaRPr lang="en-US" sz="3200" kern="1200" dirty="0"/>
        </a:p>
      </dsp:txBody>
      <dsp:txXfrm>
        <a:off x="81461" y="95436"/>
        <a:ext cx="2223169" cy="562337"/>
      </dsp:txXfrm>
    </dsp:sp>
    <dsp:sp modelId="{356CA287-2E3C-46D2-A966-307152AF8BAD}">
      <dsp:nvSpPr>
        <dsp:cNvPr id="0" name=""/>
        <dsp:cNvSpPr/>
      </dsp:nvSpPr>
      <dsp:spPr>
        <a:xfrm>
          <a:off x="0" y="2774084"/>
          <a:ext cx="7821637" cy="1014907"/>
        </a:xfrm>
        <a:prstGeom prst="rect">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7046" tIns="104140" rIns="60704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Comfortaa" panose="020F0603070000060003" pitchFamily="34" charset="0"/>
            </a:rPr>
            <a:t>Not for them who don’t have both hands</a:t>
          </a:r>
          <a:r>
            <a:rPr lang="en-US" sz="2400" kern="1200" dirty="0" smtClean="0"/>
            <a:t>.</a:t>
          </a:r>
          <a:endParaRPr lang="en-US" sz="2400" kern="1200" dirty="0"/>
        </a:p>
        <a:p>
          <a:pPr marL="228600" lvl="1" indent="-228600" algn="l" defTabSz="1066800">
            <a:lnSpc>
              <a:spcPct val="90000"/>
            </a:lnSpc>
            <a:spcBef>
              <a:spcPct val="0"/>
            </a:spcBef>
            <a:spcAft>
              <a:spcPct val="15000"/>
            </a:spcAft>
            <a:buChar char="••"/>
          </a:pPr>
          <a:endParaRPr lang="en-US" sz="2400" kern="1200" dirty="0"/>
        </a:p>
      </dsp:txBody>
      <dsp:txXfrm>
        <a:off x="0" y="2774084"/>
        <a:ext cx="7821637" cy="1014907"/>
      </dsp:txXfrm>
    </dsp:sp>
    <dsp:sp modelId="{7F50D6D5-B784-4BCD-A00C-91F63784D52A}">
      <dsp:nvSpPr>
        <dsp:cNvPr id="0" name=""/>
        <dsp:cNvSpPr/>
      </dsp:nvSpPr>
      <dsp:spPr>
        <a:xfrm>
          <a:off x="0" y="1932532"/>
          <a:ext cx="4465857" cy="719588"/>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947" tIns="0" rIns="206947" bIns="0" numCol="1" spcCol="1270" anchor="ctr" anchorCtr="0">
          <a:noAutofit/>
        </a:bodyPr>
        <a:lstStyle/>
        <a:p>
          <a:pPr lvl="0" algn="l" defTabSz="1422400">
            <a:lnSpc>
              <a:spcPct val="90000"/>
            </a:lnSpc>
            <a:spcBef>
              <a:spcPct val="0"/>
            </a:spcBef>
            <a:spcAft>
              <a:spcPct val="35000"/>
            </a:spcAft>
          </a:pPr>
          <a:r>
            <a:rPr lang="en-US" sz="3200" kern="1200" dirty="0" smtClean="0"/>
            <a:t>Both Hand Disability</a:t>
          </a:r>
          <a:endParaRPr lang="en-US" sz="3200" kern="1200" dirty="0"/>
        </a:p>
      </dsp:txBody>
      <dsp:txXfrm>
        <a:off x="35127" y="1967659"/>
        <a:ext cx="4395603" cy="6493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4845BF61-ACAB-49B4-B29E-605C4D209DB2}" type="datetimeFigureOut">
              <a:rPr lang="en-US" smtClean="0"/>
              <a:t>12/9/2018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90D45E97-62F5-4009-983E-40E7F2923EA0}" type="slidenum">
              <a:rPr lang="en-US" smtClean="0"/>
              <a:t>‹#›</a:t>
            </a:fld>
            <a:endParaRPr lang="en-US"/>
          </a:p>
        </p:txBody>
      </p:sp>
    </p:spTree>
    <p:extLst>
      <p:ext uri="{BB962C8B-B14F-4D97-AF65-F5344CB8AC3E}">
        <p14:creationId xmlns:p14="http://schemas.microsoft.com/office/powerpoint/2010/main" val="32997327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883A4B1-5DDE-446B-9D6F-AF5755AB9C84}" type="datetimeFigureOut">
              <a:rPr lang="en-US" smtClean="0"/>
              <a:t>12/9/2018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C6FC281C-BE9C-44ED-A124-61B6A64BA76C}" type="slidenum">
              <a:rPr lang="en-US" smtClean="0"/>
              <a:t>‹#›</a:t>
            </a:fld>
            <a:endParaRPr lang="en-US"/>
          </a:p>
        </p:txBody>
      </p:sp>
    </p:spTree>
    <p:extLst>
      <p:ext uri="{BB962C8B-B14F-4D97-AF65-F5344CB8AC3E}">
        <p14:creationId xmlns:p14="http://schemas.microsoft.com/office/powerpoint/2010/main" val="1224405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3C59D73-CF46-4E36-A781-319303326696}" type="datetime1">
              <a:rPr lang="en-US" smtClean="0"/>
              <a:t>12/9/2018</a:t>
            </a:fld>
            <a:endParaRPr lang="en-US"/>
          </a:p>
        </p:txBody>
      </p:sp>
      <p:sp>
        <p:nvSpPr>
          <p:cNvPr id="5" name="Footer Placeholder 4"/>
          <p:cNvSpPr>
            <a:spLocks noGrp="1"/>
          </p:cNvSpPr>
          <p:nvPr>
            <p:ph type="ftr" sz="quarter" idx="11"/>
          </p:nvPr>
        </p:nvSpPr>
        <p:spPr/>
        <p:txBody>
          <a:bodyPr/>
          <a:lstStyle/>
          <a:p>
            <a:r>
              <a:rPr lang="en-US" smtClean="0"/>
              <a:t>Cranial Control Wheel Chair</a:t>
            </a:r>
            <a:endParaRPr lang="en-US"/>
          </a:p>
        </p:txBody>
      </p:sp>
      <p:sp>
        <p:nvSpPr>
          <p:cNvPr id="6" name="Slide Number Placeholder 5"/>
          <p:cNvSpPr>
            <a:spLocks noGrp="1"/>
          </p:cNvSpPr>
          <p:nvPr>
            <p:ph type="sldNum" sz="quarter" idx="12"/>
          </p:nvPr>
        </p:nvSpPr>
        <p:spPr/>
        <p:txBody>
          <a:bodyPr/>
          <a:lstStyle/>
          <a:p>
            <a:fld id="{C5BBED82-1E48-4CC8-8948-2FEBF287B80C}" type="slidenum">
              <a:rPr lang="en-US" smtClean="0"/>
              <a:t>‹#›</a:t>
            </a:fld>
            <a:endParaRPr lang="en-US"/>
          </a:p>
        </p:txBody>
      </p:sp>
    </p:spTree>
    <p:extLst>
      <p:ext uri="{BB962C8B-B14F-4D97-AF65-F5344CB8AC3E}">
        <p14:creationId xmlns:p14="http://schemas.microsoft.com/office/powerpoint/2010/main" val="1776808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409BAD-ABB7-4736-9D05-3CFA2D75299C}" type="datetime1">
              <a:rPr lang="en-US" smtClean="0"/>
              <a:t>12/9/2018</a:t>
            </a:fld>
            <a:endParaRPr lang="en-US"/>
          </a:p>
        </p:txBody>
      </p:sp>
      <p:sp>
        <p:nvSpPr>
          <p:cNvPr id="5" name="Footer Placeholder 4"/>
          <p:cNvSpPr>
            <a:spLocks noGrp="1"/>
          </p:cNvSpPr>
          <p:nvPr>
            <p:ph type="ftr" sz="quarter" idx="11"/>
          </p:nvPr>
        </p:nvSpPr>
        <p:spPr/>
        <p:txBody>
          <a:bodyPr/>
          <a:lstStyle/>
          <a:p>
            <a:r>
              <a:rPr lang="en-US" smtClean="0"/>
              <a:t>Cranial Control Wheel Chair</a:t>
            </a:r>
            <a:endParaRPr lang="en-US"/>
          </a:p>
        </p:txBody>
      </p:sp>
      <p:sp>
        <p:nvSpPr>
          <p:cNvPr id="6" name="Slide Number Placeholder 5"/>
          <p:cNvSpPr>
            <a:spLocks noGrp="1"/>
          </p:cNvSpPr>
          <p:nvPr>
            <p:ph type="sldNum" sz="quarter" idx="12"/>
          </p:nvPr>
        </p:nvSpPr>
        <p:spPr/>
        <p:txBody>
          <a:bodyPr/>
          <a:lstStyle/>
          <a:p>
            <a:fld id="{C5BBED82-1E48-4CC8-8948-2FEBF287B80C}" type="slidenum">
              <a:rPr lang="en-US" smtClean="0"/>
              <a:t>‹#›</a:t>
            </a:fld>
            <a:endParaRPr lang="en-US"/>
          </a:p>
        </p:txBody>
      </p:sp>
    </p:spTree>
    <p:extLst>
      <p:ext uri="{BB962C8B-B14F-4D97-AF65-F5344CB8AC3E}">
        <p14:creationId xmlns:p14="http://schemas.microsoft.com/office/powerpoint/2010/main" val="4183925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BB2E84-C87D-4B90-9B4E-E5C20F1B0C74}" type="datetime1">
              <a:rPr lang="en-US" smtClean="0"/>
              <a:t>12/9/2018</a:t>
            </a:fld>
            <a:endParaRPr lang="en-US"/>
          </a:p>
        </p:txBody>
      </p:sp>
      <p:sp>
        <p:nvSpPr>
          <p:cNvPr id="5" name="Footer Placeholder 4"/>
          <p:cNvSpPr>
            <a:spLocks noGrp="1"/>
          </p:cNvSpPr>
          <p:nvPr>
            <p:ph type="ftr" sz="quarter" idx="11"/>
          </p:nvPr>
        </p:nvSpPr>
        <p:spPr/>
        <p:txBody>
          <a:bodyPr/>
          <a:lstStyle/>
          <a:p>
            <a:r>
              <a:rPr lang="en-US" smtClean="0"/>
              <a:t>Cranial Control Wheel Chair</a:t>
            </a:r>
            <a:endParaRPr lang="en-US"/>
          </a:p>
        </p:txBody>
      </p:sp>
      <p:sp>
        <p:nvSpPr>
          <p:cNvPr id="6" name="Slide Number Placeholder 5"/>
          <p:cNvSpPr>
            <a:spLocks noGrp="1"/>
          </p:cNvSpPr>
          <p:nvPr>
            <p:ph type="sldNum" sz="quarter" idx="12"/>
          </p:nvPr>
        </p:nvSpPr>
        <p:spPr/>
        <p:txBody>
          <a:bodyPr/>
          <a:lstStyle/>
          <a:p>
            <a:fld id="{C5BBED82-1E48-4CC8-8948-2FEBF287B80C}" type="slidenum">
              <a:rPr lang="en-US" smtClean="0"/>
              <a:t>‹#›</a:t>
            </a:fld>
            <a:endParaRPr lang="en-US"/>
          </a:p>
        </p:txBody>
      </p:sp>
    </p:spTree>
    <p:extLst>
      <p:ext uri="{BB962C8B-B14F-4D97-AF65-F5344CB8AC3E}">
        <p14:creationId xmlns:p14="http://schemas.microsoft.com/office/powerpoint/2010/main" val="799440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3D7E94-A1F8-470B-9E5D-28ED81B56DBE}" type="datetime1">
              <a:rPr lang="en-US" smtClean="0"/>
              <a:t>12/9/2018</a:t>
            </a:fld>
            <a:endParaRPr lang="en-US"/>
          </a:p>
        </p:txBody>
      </p:sp>
      <p:sp>
        <p:nvSpPr>
          <p:cNvPr id="5" name="Footer Placeholder 4"/>
          <p:cNvSpPr>
            <a:spLocks noGrp="1"/>
          </p:cNvSpPr>
          <p:nvPr>
            <p:ph type="ftr" sz="quarter" idx="11"/>
          </p:nvPr>
        </p:nvSpPr>
        <p:spPr/>
        <p:txBody>
          <a:bodyPr/>
          <a:lstStyle/>
          <a:p>
            <a:r>
              <a:rPr lang="en-US" smtClean="0"/>
              <a:t>Cranial Control Wheel Chair</a:t>
            </a:r>
            <a:endParaRPr lang="en-US"/>
          </a:p>
        </p:txBody>
      </p:sp>
      <p:sp>
        <p:nvSpPr>
          <p:cNvPr id="6" name="Slide Number Placeholder 5"/>
          <p:cNvSpPr>
            <a:spLocks noGrp="1"/>
          </p:cNvSpPr>
          <p:nvPr>
            <p:ph type="sldNum" sz="quarter" idx="12"/>
          </p:nvPr>
        </p:nvSpPr>
        <p:spPr/>
        <p:txBody>
          <a:bodyPr/>
          <a:lstStyle/>
          <a:p>
            <a:fld id="{C5BBED82-1E48-4CC8-8948-2FEBF287B80C}" type="slidenum">
              <a:rPr lang="en-US" smtClean="0"/>
              <a:t>‹#›</a:t>
            </a:fld>
            <a:endParaRPr lang="en-US"/>
          </a:p>
        </p:txBody>
      </p:sp>
    </p:spTree>
    <p:extLst>
      <p:ext uri="{BB962C8B-B14F-4D97-AF65-F5344CB8AC3E}">
        <p14:creationId xmlns:p14="http://schemas.microsoft.com/office/powerpoint/2010/main" val="2104196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A05C54-0C8F-466D-8BC5-7A9D8359241B}" type="datetime1">
              <a:rPr lang="en-US" smtClean="0"/>
              <a:t>12/9/2018</a:t>
            </a:fld>
            <a:endParaRPr lang="en-US"/>
          </a:p>
        </p:txBody>
      </p:sp>
      <p:sp>
        <p:nvSpPr>
          <p:cNvPr id="5" name="Footer Placeholder 4"/>
          <p:cNvSpPr>
            <a:spLocks noGrp="1"/>
          </p:cNvSpPr>
          <p:nvPr>
            <p:ph type="ftr" sz="quarter" idx="11"/>
          </p:nvPr>
        </p:nvSpPr>
        <p:spPr/>
        <p:txBody>
          <a:bodyPr/>
          <a:lstStyle/>
          <a:p>
            <a:r>
              <a:rPr lang="en-US" smtClean="0"/>
              <a:t>Cranial Control Wheel Chair</a:t>
            </a:r>
            <a:endParaRPr lang="en-US"/>
          </a:p>
        </p:txBody>
      </p:sp>
      <p:sp>
        <p:nvSpPr>
          <p:cNvPr id="6" name="Slide Number Placeholder 5"/>
          <p:cNvSpPr>
            <a:spLocks noGrp="1"/>
          </p:cNvSpPr>
          <p:nvPr>
            <p:ph type="sldNum" sz="quarter" idx="12"/>
          </p:nvPr>
        </p:nvSpPr>
        <p:spPr/>
        <p:txBody>
          <a:bodyPr/>
          <a:lstStyle/>
          <a:p>
            <a:fld id="{C5BBED82-1E48-4CC8-8948-2FEBF287B80C}" type="slidenum">
              <a:rPr lang="en-US" smtClean="0"/>
              <a:t>‹#›</a:t>
            </a:fld>
            <a:endParaRPr lang="en-US"/>
          </a:p>
        </p:txBody>
      </p:sp>
    </p:spTree>
    <p:extLst>
      <p:ext uri="{BB962C8B-B14F-4D97-AF65-F5344CB8AC3E}">
        <p14:creationId xmlns:p14="http://schemas.microsoft.com/office/powerpoint/2010/main" val="1721624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3B1CB80-B21E-44AC-B961-FE2D7BF7F285}" type="datetime1">
              <a:rPr lang="en-US" smtClean="0"/>
              <a:t>12/9/2018</a:t>
            </a:fld>
            <a:endParaRPr lang="en-US"/>
          </a:p>
        </p:txBody>
      </p:sp>
      <p:sp>
        <p:nvSpPr>
          <p:cNvPr id="6" name="Footer Placeholder 5"/>
          <p:cNvSpPr>
            <a:spLocks noGrp="1"/>
          </p:cNvSpPr>
          <p:nvPr>
            <p:ph type="ftr" sz="quarter" idx="11"/>
          </p:nvPr>
        </p:nvSpPr>
        <p:spPr/>
        <p:txBody>
          <a:bodyPr/>
          <a:lstStyle/>
          <a:p>
            <a:r>
              <a:rPr lang="en-US" smtClean="0"/>
              <a:t>Cranial Control Wheel Chair</a:t>
            </a:r>
            <a:endParaRPr lang="en-US"/>
          </a:p>
        </p:txBody>
      </p:sp>
      <p:sp>
        <p:nvSpPr>
          <p:cNvPr id="7" name="Slide Number Placeholder 6"/>
          <p:cNvSpPr>
            <a:spLocks noGrp="1"/>
          </p:cNvSpPr>
          <p:nvPr>
            <p:ph type="sldNum" sz="quarter" idx="12"/>
          </p:nvPr>
        </p:nvSpPr>
        <p:spPr/>
        <p:txBody>
          <a:bodyPr/>
          <a:lstStyle/>
          <a:p>
            <a:fld id="{C5BBED82-1E48-4CC8-8948-2FEBF287B80C}" type="slidenum">
              <a:rPr lang="en-US" smtClean="0"/>
              <a:t>‹#›</a:t>
            </a:fld>
            <a:endParaRPr lang="en-US"/>
          </a:p>
        </p:txBody>
      </p:sp>
    </p:spTree>
    <p:extLst>
      <p:ext uri="{BB962C8B-B14F-4D97-AF65-F5344CB8AC3E}">
        <p14:creationId xmlns:p14="http://schemas.microsoft.com/office/powerpoint/2010/main" val="1313408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6341853-3B0B-4275-8D3D-65E4BB362C44}" type="datetime1">
              <a:rPr lang="en-US" smtClean="0"/>
              <a:t>12/9/2018</a:t>
            </a:fld>
            <a:endParaRPr lang="en-US"/>
          </a:p>
        </p:txBody>
      </p:sp>
      <p:sp>
        <p:nvSpPr>
          <p:cNvPr id="8" name="Footer Placeholder 7"/>
          <p:cNvSpPr>
            <a:spLocks noGrp="1"/>
          </p:cNvSpPr>
          <p:nvPr>
            <p:ph type="ftr" sz="quarter" idx="11"/>
          </p:nvPr>
        </p:nvSpPr>
        <p:spPr/>
        <p:txBody>
          <a:bodyPr/>
          <a:lstStyle/>
          <a:p>
            <a:r>
              <a:rPr lang="en-US" smtClean="0"/>
              <a:t>Cranial Control Wheel Chair</a:t>
            </a:r>
            <a:endParaRPr lang="en-US"/>
          </a:p>
        </p:txBody>
      </p:sp>
      <p:sp>
        <p:nvSpPr>
          <p:cNvPr id="9" name="Slide Number Placeholder 8"/>
          <p:cNvSpPr>
            <a:spLocks noGrp="1"/>
          </p:cNvSpPr>
          <p:nvPr>
            <p:ph type="sldNum" sz="quarter" idx="12"/>
          </p:nvPr>
        </p:nvSpPr>
        <p:spPr/>
        <p:txBody>
          <a:bodyPr/>
          <a:lstStyle/>
          <a:p>
            <a:fld id="{C5BBED82-1E48-4CC8-8948-2FEBF287B80C}" type="slidenum">
              <a:rPr lang="en-US" smtClean="0"/>
              <a:t>‹#›</a:t>
            </a:fld>
            <a:endParaRPr lang="en-US"/>
          </a:p>
        </p:txBody>
      </p:sp>
    </p:spTree>
    <p:extLst>
      <p:ext uri="{BB962C8B-B14F-4D97-AF65-F5344CB8AC3E}">
        <p14:creationId xmlns:p14="http://schemas.microsoft.com/office/powerpoint/2010/main" val="3424950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650EA6E-4E35-4FE3-AA89-A99F9AAD57EF}" type="datetime1">
              <a:rPr lang="en-US" smtClean="0"/>
              <a:t>12/9/2018</a:t>
            </a:fld>
            <a:endParaRPr lang="en-US"/>
          </a:p>
        </p:txBody>
      </p:sp>
      <p:sp>
        <p:nvSpPr>
          <p:cNvPr id="4" name="Footer Placeholder 3"/>
          <p:cNvSpPr>
            <a:spLocks noGrp="1"/>
          </p:cNvSpPr>
          <p:nvPr>
            <p:ph type="ftr" sz="quarter" idx="11"/>
          </p:nvPr>
        </p:nvSpPr>
        <p:spPr/>
        <p:txBody>
          <a:bodyPr/>
          <a:lstStyle/>
          <a:p>
            <a:r>
              <a:rPr lang="en-US" smtClean="0"/>
              <a:t>Cranial Control Wheel Chair</a:t>
            </a:r>
            <a:endParaRPr lang="en-US"/>
          </a:p>
        </p:txBody>
      </p:sp>
      <p:sp>
        <p:nvSpPr>
          <p:cNvPr id="5" name="Slide Number Placeholder 4"/>
          <p:cNvSpPr>
            <a:spLocks noGrp="1"/>
          </p:cNvSpPr>
          <p:nvPr>
            <p:ph type="sldNum" sz="quarter" idx="12"/>
          </p:nvPr>
        </p:nvSpPr>
        <p:spPr/>
        <p:txBody>
          <a:bodyPr/>
          <a:lstStyle/>
          <a:p>
            <a:fld id="{C5BBED82-1E48-4CC8-8948-2FEBF287B80C}" type="slidenum">
              <a:rPr lang="en-US" smtClean="0"/>
              <a:t>‹#›</a:t>
            </a:fld>
            <a:endParaRPr lang="en-US"/>
          </a:p>
        </p:txBody>
      </p:sp>
    </p:spTree>
    <p:extLst>
      <p:ext uri="{BB962C8B-B14F-4D97-AF65-F5344CB8AC3E}">
        <p14:creationId xmlns:p14="http://schemas.microsoft.com/office/powerpoint/2010/main" val="3051340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1FAEFF-9CFB-4AC1-B47F-85CCCA16C996}" type="datetime1">
              <a:rPr lang="en-US" smtClean="0"/>
              <a:t>12/9/2018</a:t>
            </a:fld>
            <a:endParaRPr lang="en-US"/>
          </a:p>
        </p:txBody>
      </p:sp>
      <p:sp>
        <p:nvSpPr>
          <p:cNvPr id="3" name="Footer Placeholder 2"/>
          <p:cNvSpPr>
            <a:spLocks noGrp="1"/>
          </p:cNvSpPr>
          <p:nvPr>
            <p:ph type="ftr" sz="quarter" idx="11"/>
          </p:nvPr>
        </p:nvSpPr>
        <p:spPr/>
        <p:txBody>
          <a:bodyPr/>
          <a:lstStyle/>
          <a:p>
            <a:r>
              <a:rPr lang="en-US" smtClean="0"/>
              <a:t>Cranial Control Wheel Chair</a:t>
            </a:r>
            <a:endParaRPr lang="en-US"/>
          </a:p>
        </p:txBody>
      </p:sp>
      <p:sp>
        <p:nvSpPr>
          <p:cNvPr id="4" name="Slide Number Placeholder 3"/>
          <p:cNvSpPr>
            <a:spLocks noGrp="1"/>
          </p:cNvSpPr>
          <p:nvPr>
            <p:ph type="sldNum" sz="quarter" idx="12"/>
          </p:nvPr>
        </p:nvSpPr>
        <p:spPr/>
        <p:txBody>
          <a:bodyPr/>
          <a:lstStyle/>
          <a:p>
            <a:fld id="{C5BBED82-1E48-4CC8-8948-2FEBF287B80C}" type="slidenum">
              <a:rPr lang="en-US" smtClean="0"/>
              <a:t>‹#›</a:t>
            </a:fld>
            <a:endParaRPr lang="en-US"/>
          </a:p>
        </p:txBody>
      </p:sp>
    </p:spTree>
    <p:extLst>
      <p:ext uri="{BB962C8B-B14F-4D97-AF65-F5344CB8AC3E}">
        <p14:creationId xmlns:p14="http://schemas.microsoft.com/office/powerpoint/2010/main" val="1135993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3338FA-A1DB-4683-B675-5144906655C1}" type="datetime1">
              <a:rPr lang="en-US" smtClean="0"/>
              <a:t>12/9/2018</a:t>
            </a:fld>
            <a:endParaRPr lang="en-US"/>
          </a:p>
        </p:txBody>
      </p:sp>
      <p:sp>
        <p:nvSpPr>
          <p:cNvPr id="6" name="Footer Placeholder 5"/>
          <p:cNvSpPr>
            <a:spLocks noGrp="1"/>
          </p:cNvSpPr>
          <p:nvPr>
            <p:ph type="ftr" sz="quarter" idx="11"/>
          </p:nvPr>
        </p:nvSpPr>
        <p:spPr/>
        <p:txBody>
          <a:bodyPr/>
          <a:lstStyle/>
          <a:p>
            <a:r>
              <a:rPr lang="en-US" smtClean="0"/>
              <a:t>Cranial Control Wheel Chair</a:t>
            </a:r>
            <a:endParaRPr lang="en-US"/>
          </a:p>
        </p:txBody>
      </p:sp>
      <p:sp>
        <p:nvSpPr>
          <p:cNvPr id="7" name="Slide Number Placeholder 6"/>
          <p:cNvSpPr>
            <a:spLocks noGrp="1"/>
          </p:cNvSpPr>
          <p:nvPr>
            <p:ph type="sldNum" sz="quarter" idx="12"/>
          </p:nvPr>
        </p:nvSpPr>
        <p:spPr/>
        <p:txBody>
          <a:bodyPr/>
          <a:lstStyle/>
          <a:p>
            <a:fld id="{C5BBED82-1E48-4CC8-8948-2FEBF287B80C}" type="slidenum">
              <a:rPr lang="en-US" smtClean="0"/>
              <a:t>‹#›</a:t>
            </a:fld>
            <a:endParaRPr lang="en-US"/>
          </a:p>
        </p:txBody>
      </p:sp>
    </p:spTree>
    <p:extLst>
      <p:ext uri="{BB962C8B-B14F-4D97-AF65-F5344CB8AC3E}">
        <p14:creationId xmlns:p14="http://schemas.microsoft.com/office/powerpoint/2010/main" val="3520083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C1E55F-9900-46F8-9CF4-EEE7B43C09C4}" type="datetime1">
              <a:rPr lang="en-US" smtClean="0"/>
              <a:t>12/9/2018</a:t>
            </a:fld>
            <a:endParaRPr lang="en-US"/>
          </a:p>
        </p:txBody>
      </p:sp>
      <p:sp>
        <p:nvSpPr>
          <p:cNvPr id="6" name="Footer Placeholder 5"/>
          <p:cNvSpPr>
            <a:spLocks noGrp="1"/>
          </p:cNvSpPr>
          <p:nvPr>
            <p:ph type="ftr" sz="quarter" idx="11"/>
          </p:nvPr>
        </p:nvSpPr>
        <p:spPr/>
        <p:txBody>
          <a:bodyPr/>
          <a:lstStyle/>
          <a:p>
            <a:r>
              <a:rPr lang="en-US" smtClean="0"/>
              <a:t>Cranial Control Wheel Chair</a:t>
            </a:r>
            <a:endParaRPr lang="en-US"/>
          </a:p>
        </p:txBody>
      </p:sp>
      <p:sp>
        <p:nvSpPr>
          <p:cNvPr id="7" name="Slide Number Placeholder 6"/>
          <p:cNvSpPr>
            <a:spLocks noGrp="1"/>
          </p:cNvSpPr>
          <p:nvPr>
            <p:ph type="sldNum" sz="quarter" idx="12"/>
          </p:nvPr>
        </p:nvSpPr>
        <p:spPr/>
        <p:txBody>
          <a:bodyPr/>
          <a:lstStyle/>
          <a:p>
            <a:fld id="{C5BBED82-1E48-4CC8-8948-2FEBF287B80C}" type="slidenum">
              <a:rPr lang="en-US" smtClean="0"/>
              <a:t>‹#›</a:t>
            </a:fld>
            <a:endParaRPr lang="en-US"/>
          </a:p>
        </p:txBody>
      </p:sp>
    </p:spTree>
    <p:extLst>
      <p:ext uri="{BB962C8B-B14F-4D97-AF65-F5344CB8AC3E}">
        <p14:creationId xmlns:p14="http://schemas.microsoft.com/office/powerpoint/2010/main" val="305345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3BD7A4-8990-4E1A-A75F-F3D7A6D3E1B1}" type="datetime1">
              <a:rPr lang="en-US" smtClean="0"/>
              <a:t>12/9/2018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Cranial Control Wheel Chair</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BBED82-1E48-4CC8-8948-2FEBF287B80C}" type="slidenum">
              <a:rPr lang="en-US" smtClean="0"/>
              <a:t>‹#›</a:t>
            </a:fld>
            <a:endParaRPr lang="en-US"/>
          </a:p>
        </p:txBody>
      </p:sp>
    </p:spTree>
    <p:extLst>
      <p:ext uri="{BB962C8B-B14F-4D97-AF65-F5344CB8AC3E}">
        <p14:creationId xmlns:p14="http://schemas.microsoft.com/office/powerpoint/2010/main" val="23708287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Cranial Control Wheel Chair</a:t>
            </a:r>
            <a:endParaRPr lang="en-US"/>
          </a:p>
        </p:txBody>
      </p:sp>
      <p:sp>
        <p:nvSpPr>
          <p:cNvPr id="5" name="Slide Number Placeholder 4"/>
          <p:cNvSpPr>
            <a:spLocks noGrp="1"/>
          </p:cNvSpPr>
          <p:nvPr>
            <p:ph type="sldNum" sz="quarter" idx="12"/>
          </p:nvPr>
        </p:nvSpPr>
        <p:spPr/>
        <p:txBody>
          <a:bodyPr/>
          <a:lstStyle/>
          <a:p>
            <a:fld id="{C5BBED82-1E48-4CC8-8948-2FEBF287B80C}" type="slidenum">
              <a:rPr lang="en-US" smtClean="0"/>
              <a:t>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13"/>
            <a:ext cx="12192000" cy="6858000"/>
          </a:xfrm>
          <a:prstGeom prst="rect">
            <a:avLst/>
          </a:prstGeom>
        </p:spPr>
      </p:pic>
    </p:spTree>
    <p:extLst>
      <p:ext uri="{BB962C8B-B14F-4D97-AF65-F5344CB8AC3E}">
        <p14:creationId xmlns:p14="http://schemas.microsoft.com/office/powerpoint/2010/main" val="28454000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183815" cy="717452"/>
          </a:xfrm>
        </p:spPr>
        <p:txBody>
          <a:bodyPr>
            <a:normAutofit/>
          </a:bodyPr>
          <a:lstStyle/>
          <a:p>
            <a:pPr algn="ctr"/>
            <a:r>
              <a:rPr lang="en-US" b="1" dirty="0" smtClean="0">
                <a:solidFill>
                  <a:srgbClr val="7030A0"/>
                </a:solidFill>
                <a:latin typeface="Comfortaa" panose="020F0603070000060003" pitchFamily="34" charset="0"/>
              </a:rPr>
              <a:t>Cranial Control Wheel Chair</a:t>
            </a:r>
            <a:endParaRPr lang="en-US" b="1" dirty="0">
              <a:solidFill>
                <a:srgbClr val="7030A0"/>
              </a:solidFill>
              <a:latin typeface="Comfortaa" panose="020F0603070000060003" pitchFamily="34" charset="0"/>
            </a:endParaRPr>
          </a:p>
        </p:txBody>
      </p:sp>
      <p:sp>
        <p:nvSpPr>
          <p:cNvPr id="3" name="Content Placeholder 2"/>
          <p:cNvSpPr>
            <a:spLocks noGrp="1"/>
          </p:cNvSpPr>
          <p:nvPr>
            <p:ph idx="1"/>
          </p:nvPr>
        </p:nvSpPr>
        <p:spPr>
          <a:xfrm>
            <a:off x="546295" y="1547446"/>
            <a:ext cx="11099409" cy="3504101"/>
          </a:xfrm>
        </p:spPr>
        <p:txBody>
          <a:bodyPr/>
          <a:lstStyle/>
          <a:p>
            <a:pPr marL="0" indent="0" algn="ctr">
              <a:buNone/>
            </a:pPr>
            <a:r>
              <a:rPr lang="en-US" dirty="0" smtClean="0">
                <a:latin typeface="Comfortaa" panose="020F0603070000060003" pitchFamily="34" charset="0"/>
              </a:rPr>
              <a:t>By Using few particular components, we leap forward to create a </a:t>
            </a:r>
            <a:r>
              <a:rPr lang="en-US" dirty="0" smtClean="0">
                <a:solidFill>
                  <a:srgbClr val="FF0000"/>
                </a:solidFill>
                <a:latin typeface="Comfortaa" panose="020F0603070000060003" pitchFamily="34" charset="0"/>
              </a:rPr>
              <a:t>CRANIAL CONTROL WHEEL CHAIR </a:t>
            </a:r>
            <a:r>
              <a:rPr lang="en-US" dirty="0" smtClean="0">
                <a:latin typeface="Comfortaa" panose="020F0603070000060003" pitchFamily="34" charset="0"/>
              </a:rPr>
              <a:t>by solving all the challenges. </a:t>
            </a:r>
          </a:p>
          <a:p>
            <a:pPr algn="ctr"/>
            <a:endParaRPr lang="en-US" dirty="0" smtClean="0">
              <a:latin typeface="Comfortaa" panose="020F0603070000060003" pitchFamily="34" charset="0"/>
            </a:endParaRPr>
          </a:p>
          <a:p>
            <a:pPr marL="0" indent="0" algn="ctr">
              <a:buNone/>
            </a:pPr>
            <a:endParaRPr lang="en-US" dirty="0" smtClean="0">
              <a:latin typeface="Comfortaa" panose="020F0603070000060003" pitchFamily="34" charset="0"/>
            </a:endParaRPr>
          </a:p>
          <a:p>
            <a:pPr marL="0" indent="0">
              <a:buNone/>
            </a:pPr>
            <a:endParaRPr lang="en-US" dirty="0">
              <a:latin typeface="Comfortaa" panose="020F0603070000060003" pitchFamily="34" charset="0"/>
            </a:endParaRPr>
          </a:p>
        </p:txBody>
      </p:sp>
      <p:sp>
        <p:nvSpPr>
          <p:cNvPr id="4" name="Footer Placeholder 3"/>
          <p:cNvSpPr>
            <a:spLocks noGrp="1"/>
          </p:cNvSpPr>
          <p:nvPr>
            <p:ph type="ftr" sz="quarter" idx="11"/>
          </p:nvPr>
        </p:nvSpPr>
        <p:spPr/>
        <p:txBody>
          <a:bodyPr/>
          <a:lstStyle/>
          <a:p>
            <a:r>
              <a:rPr lang="en-US" smtClean="0"/>
              <a:t>Cranial Control Wheel Chair</a:t>
            </a:r>
            <a:endParaRPr lang="en-US"/>
          </a:p>
        </p:txBody>
      </p:sp>
      <p:sp>
        <p:nvSpPr>
          <p:cNvPr id="5" name="Slide Number Placeholder 4"/>
          <p:cNvSpPr>
            <a:spLocks noGrp="1"/>
          </p:cNvSpPr>
          <p:nvPr>
            <p:ph type="sldNum" sz="quarter" idx="12"/>
          </p:nvPr>
        </p:nvSpPr>
        <p:spPr/>
        <p:txBody>
          <a:bodyPr/>
          <a:lstStyle/>
          <a:p>
            <a:fld id="{C5BBED82-1E48-4CC8-8948-2FEBF287B80C}" type="slidenum">
              <a:rPr lang="en-US" smtClean="0"/>
              <a:t>10</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12" y="3031038"/>
            <a:ext cx="10496811" cy="3826962"/>
          </a:xfrm>
          <a:prstGeom prst="rect">
            <a:avLst/>
          </a:prstGeom>
        </p:spPr>
      </p:pic>
    </p:spTree>
    <p:extLst>
      <p:ext uri="{BB962C8B-B14F-4D97-AF65-F5344CB8AC3E}">
        <p14:creationId xmlns:p14="http://schemas.microsoft.com/office/powerpoint/2010/main" val="8442381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399" y="372793"/>
            <a:ext cx="11564815" cy="745588"/>
          </a:xfrm>
        </p:spPr>
        <p:txBody>
          <a:bodyPr>
            <a:noAutofit/>
          </a:bodyPr>
          <a:lstStyle/>
          <a:p>
            <a:r>
              <a:rPr lang="en-US" b="1" dirty="0" smtClean="0">
                <a:solidFill>
                  <a:srgbClr val="2170A6"/>
                </a:solidFill>
                <a:latin typeface="Comfortaa" panose="020F0603070000060003" pitchFamily="34" charset="0"/>
              </a:rPr>
              <a:t>Prototype Video</a:t>
            </a:r>
            <a:endParaRPr lang="en-US" b="1" dirty="0">
              <a:solidFill>
                <a:srgbClr val="2170A6"/>
              </a:solidFill>
              <a:latin typeface="Comfortaa" panose="020F0603070000060003" pitchFamily="34" charset="0"/>
            </a:endParaRP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8235" y="270458"/>
            <a:ext cx="950259" cy="950259"/>
          </a:xfrm>
        </p:spPr>
      </p:pic>
      <p:sp>
        <p:nvSpPr>
          <p:cNvPr id="4" name="Footer Placeholder 3"/>
          <p:cNvSpPr>
            <a:spLocks noGrp="1"/>
          </p:cNvSpPr>
          <p:nvPr>
            <p:ph type="ftr" sz="quarter" idx="11"/>
          </p:nvPr>
        </p:nvSpPr>
        <p:spPr/>
        <p:txBody>
          <a:bodyPr/>
          <a:lstStyle/>
          <a:p>
            <a:r>
              <a:rPr lang="en-US" smtClean="0"/>
              <a:t>Cranial Control Wheel Chair</a:t>
            </a:r>
            <a:endParaRPr lang="en-US"/>
          </a:p>
        </p:txBody>
      </p:sp>
      <p:sp>
        <p:nvSpPr>
          <p:cNvPr id="5" name="Slide Number Placeholder 4"/>
          <p:cNvSpPr>
            <a:spLocks noGrp="1"/>
          </p:cNvSpPr>
          <p:nvPr>
            <p:ph type="sldNum" sz="quarter" idx="12"/>
          </p:nvPr>
        </p:nvSpPr>
        <p:spPr/>
        <p:txBody>
          <a:bodyPr/>
          <a:lstStyle/>
          <a:p>
            <a:fld id="{C5BBED82-1E48-4CC8-8948-2FEBF287B80C}" type="slidenum">
              <a:rPr lang="en-US" smtClean="0"/>
              <a:t>11</a:t>
            </a:fld>
            <a:endParaRPr lang="en-US"/>
          </a:p>
        </p:txBody>
      </p:sp>
    </p:spTree>
    <p:extLst>
      <p:ext uri="{BB962C8B-B14F-4D97-AF65-F5344CB8AC3E}">
        <p14:creationId xmlns:p14="http://schemas.microsoft.com/office/powerpoint/2010/main" val="26161683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Cranial Control Wheel Chair</a:t>
            </a:r>
            <a:endParaRPr lang="en-US"/>
          </a:p>
        </p:txBody>
      </p:sp>
      <p:sp>
        <p:nvSpPr>
          <p:cNvPr id="5" name="Slide Number Placeholder 4"/>
          <p:cNvSpPr>
            <a:spLocks noGrp="1"/>
          </p:cNvSpPr>
          <p:nvPr>
            <p:ph type="sldNum" sz="quarter" idx="12"/>
          </p:nvPr>
        </p:nvSpPr>
        <p:spPr/>
        <p:txBody>
          <a:bodyPr/>
          <a:lstStyle/>
          <a:p>
            <a:fld id="{C5BBED82-1E48-4CC8-8948-2FEBF287B80C}" type="slidenum">
              <a:rPr lang="en-US" smtClean="0"/>
              <a:t>12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itle 10"/>
          <p:cNvSpPr>
            <a:spLocks noGrp="1"/>
          </p:cNvSpPr>
          <p:nvPr>
            <p:ph type="title"/>
          </p:nvPr>
        </p:nvSpPr>
        <p:spPr>
          <a:xfrm>
            <a:off x="178605" y="-1903039"/>
            <a:ext cx="10515600" cy="2852737"/>
          </a:xfrm>
        </p:spPr>
        <p:txBody>
          <a:bodyPr/>
          <a:lstStyle/>
          <a:p>
            <a:r>
              <a:rPr lang="en-US" b="1" dirty="0" smtClean="0">
                <a:solidFill>
                  <a:schemeClr val="bg1"/>
                </a:solidFill>
                <a:latin typeface="Comfortaa" panose="020F0603070000060003" pitchFamily="34" charset="0"/>
              </a:rPr>
              <a:t>Components</a:t>
            </a:r>
            <a:endParaRPr lang="en-US" b="1" dirty="0">
              <a:solidFill>
                <a:schemeClr val="bg1"/>
              </a:solidFill>
              <a:latin typeface="Comfortaa" panose="020F0603070000060003" pitchFamily="34" charset="0"/>
            </a:endParaRPr>
          </a:p>
        </p:txBody>
      </p:sp>
    </p:spTree>
    <p:extLst>
      <p:ext uri="{BB962C8B-B14F-4D97-AF65-F5344CB8AC3E}">
        <p14:creationId xmlns:p14="http://schemas.microsoft.com/office/powerpoint/2010/main" val="33190084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850" y="269501"/>
            <a:ext cx="10515600" cy="851087"/>
          </a:xfrm>
        </p:spPr>
        <p:txBody>
          <a:bodyPr>
            <a:normAutofit fontScale="90000"/>
          </a:bodyPr>
          <a:lstStyle/>
          <a:p>
            <a:r>
              <a:rPr lang="en-US" b="1" dirty="0" smtClean="0">
                <a:solidFill>
                  <a:srgbClr val="1BA44C"/>
                </a:solidFill>
                <a:latin typeface="Comfortaa" panose="020F0603070000060003" pitchFamily="34" charset="0"/>
              </a:rPr>
              <a:t>simulation</a:t>
            </a:r>
            <a:endParaRPr lang="en-US" b="1" dirty="0">
              <a:solidFill>
                <a:srgbClr val="1BA44C"/>
              </a:solidFill>
              <a:latin typeface="Comfortaa" panose="020F0603070000060003" pitchFamily="34" charset="0"/>
            </a:endParaRPr>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Cranial Control Wheel Chair</a:t>
            </a:r>
            <a:endParaRPr lang="en-US"/>
          </a:p>
        </p:txBody>
      </p:sp>
      <p:sp>
        <p:nvSpPr>
          <p:cNvPr id="5" name="Slide Number Placeholder 4"/>
          <p:cNvSpPr>
            <a:spLocks noGrp="1"/>
          </p:cNvSpPr>
          <p:nvPr>
            <p:ph type="sldNum" sz="quarter" idx="12"/>
          </p:nvPr>
        </p:nvSpPr>
        <p:spPr/>
        <p:txBody>
          <a:bodyPr/>
          <a:lstStyle/>
          <a:p>
            <a:fld id="{C5BBED82-1E48-4CC8-8948-2FEBF287B80C}" type="slidenum">
              <a:rPr lang="en-US" smtClean="0"/>
              <a:t>13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677" y="282543"/>
            <a:ext cx="1071144" cy="838045"/>
          </a:xfrm>
          <a:prstGeom prst="rect">
            <a:avLst/>
          </a:prstGeom>
        </p:spPr>
      </p:pic>
    </p:spTree>
    <p:extLst>
      <p:ext uri="{BB962C8B-B14F-4D97-AF65-F5344CB8AC3E}">
        <p14:creationId xmlns:p14="http://schemas.microsoft.com/office/powerpoint/2010/main" val="42682816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004" y="348742"/>
            <a:ext cx="12176076" cy="661181"/>
          </a:xfrm>
        </p:spPr>
        <p:txBody>
          <a:bodyPr>
            <a:noAutofit/>
          </a:bodyPr>
          <a:lstStyle/>
          <a:p>
            <a:r>
              <a:rPr lang="en-US" sz="5400" b="1" dirty="0" smtClean="0">
                <a:solidFill>
                  <a:srgbClr val="1E89C7"/>
                </a:solidFill>
                <a:latin typeface="Comfortaa" panose="020F0603070000060003" pitchFamily="34" charset="0"/>
              </a:rPr>
              <a:t>Advantages</a:t>
            </a:r>
            <a:endParaRPr lang="en-US" sz="5400" b="1" dirty="0">
              <a:solidFill>
                <a:srgbClr val="1E89C7"/>
              </a:solidFill>
              <a:latin typeface="Comfortaa" panose="020F0603070000060003" pitchFamily="34" charset="0"/>
            </a:endParaRPr>
          </a:p>
        </p:txBody>
      </p:sp>
      <p:sp>
        <p:nvSpPr>
          <p:cNvPr id="3" name="Text Placeholder 2"/>
          <p:cNvSpPr>
            <a:spLocks noGrp="1"/>
          </p:cNvSpPr>
          <p:nvPr>
            <p:ph type="body" idx="1"/>
          </p:nvPr>
        </p:nvSpPr>
        <p:spPr>
          <a:xfrm>
            <a:off x="372110" y="1407046"/>
            <a:ext cx="10981690" cy="4879828"/>
          </a:xfrm>
        </p:spPr>
        <p:txBody>
          <a:bodyPr>
            <a:normAutofit/>
          </a:bodyPr>
          <a:lstStyle/>
          <a:p>
            <a:r>
              <a:rPr lang="en-US" sz="2800" dirty="0" smtClean="0">
                <a:solidFill>
                  <a:srgbClr val="FF0000"/>
                </a:solidFill>
                <a:latin typeface="Comfortaa" panose="020F0603070000060003" pitchFamily="34" charset="0"/>
              </a:rPr>
              <a:t>◙</a:t>
            </a:r>
            <a:r>
              <a:rPr lang="en-US" sz="2800" dirty="0" smtClean="0">
                <a:solidFill>
                  <a:schemeClr val="tx1"/>
                </a:solidFill>
                <a:latin typeface="Comfortaa" panose="020F0603070000060003" pitchFamily="34" charset="0"/>
              </a:rPr>
              <a:t> Cost Efficiency. </a:t>
            </a:r>
          </a:p>
          <a:p>
            <a:endParaRPr lang="en-US" sz="2800" dirty="0" smtClean="0">
              <a:solidFill>
                <a:schemeClr val="tx1"/>
              </a:solidFill>
              <a:latin typeface="Comfortaa" panose="020F0603070000060003" pitchFamily="34" charset="0"/>
            </a:endParaRPr>
          </a:p>
          <a:p>
            <a:r>
              <a:rPr lang="en-US" sz="2800" dirty="0" smtClean="0">
                <a:solidFill>
                  <a:srgbClr val="FF0000"/>
                </a:solidFill>
                <a:latin typeface="Comfortaa" panose="020F0603070000060003" pitchFamily="34" charset="0"/>
              </a:rPr>
              <a:t>◙</a:t>
            </a:r>
            <a:r>
              <a:rPr lang="en-US" sz="2800" dirty="0" smtClean="0">
                <a:solidFill>
                  <a:schemeClr val="tx1"/>
                </a:solidFill>
                <a:latin typeface="Comfortaa" panose="020F0603070000060003" pitchFamily="34" charset="0"/>
              </a:rPr>
              <a:t> Eco Friendly and Water Proof Design. </a:t>
            </a:r>
          </a:p>
          <a:p>
            <a:endParaRPr lang="en-US" sz="2800" dirty="0" smtClean="0">
              <a:solidFill>
                <a:schemeClr val="tx1"/>
              </a:solidFill>
              <a:latin typeface="Comfortaa" panose="020F0603070000060003" pitchFamily="34" charset="0"/>
            </a:endParaRPr>
          </a:p>
          <a:p>
            <a:r>
              <a:rPr lang="en-US" sz="2800" dirty="0" smtClean="0">
                <a:solidFill>
                  <a:srgbClr val="FF0000"/>
                </a:solidFill>
                <a:latin typeface="Comfortaa" panose="020F0603070000060003" pitchFamily="34" charset="0"/>
              </a:rPr>
              <a:t>◙</a:t>
            </a:r>
            <a:r>
              <a:rPr lang="en-US" sz="2800" dirty="0" smtClean="0">
                <a:solidFill>
                  <a:schemeClr val="tx1"/>
                </a:solidFill>
                <a:latin typeface="Comfortaa" panose="020F0603070000060003" pitchFamily="34" charset="0"/>
              </a:rPr>
              <a:t> Comfortable as we will maintain India’s some renown </a:t>
            </a:r>
            <a:r>
              <a:rPr lang="en-US" sz="2800" dirty="0" smtClean="0">
                <a:solidFill>
                  <a:srgbClr val="FF0000"/>
                </a:solidFill>
                <a:latin typeface="Comfortaa" panose="020F0603070000060003" pitchFamily="34" charset="0"/>
              </a:rPr>
              <a:t>psychologist</a:t>
            </a:r>
            <a:r>
              <a:rPr lang="en-US" sz="2800" dirty="0" smtClean="0">
                <a:solidFill>
                  <a:schemeClr val="tx1"/>
                </a:solidFill>
                <a:latin typeface="Comfortaa" panose="020F0603070000060003" pitchFamily="34" charset="0"/>
              </a:rPr>
              <a:t> and </a:t>
            </a:r>
            <a:r>
              <a:rPr lang="en-US" sz="2800" dirty="0" smtClean="0">
                <a:solidFill>
                  <a:srgbClr val="FF0000"/>
                </a:solidFill>
                <a:latin typeface="Comfortaa" panose="020F0603070000060003" pitchFamily="34" charset="0"/>
              </a:rPr>
              <a:t>physiotherapist</a:t>
            </a:r>
            <a:r>
              <a:rPr lang="en-US" sz="2800" dirty="0" smtClean="0">
                <a:solidFill>
                  <a:schemeClr val="tx1"/>
                </a:solidFill>
                <a:latin typeface="Comfortaa" panose="020F0603070000060003" pitchFamily="34" charset="0"/>
              </a:rPr>
              <a:t> recommendation while producing it industrially.</a:t>
            </a:r>
          </a:p>
          <a:p>
            <a:r>
              <a:rPr lang="en-US" sz="2800" dirty="0">
                <a:solidFill>
                  <a:schemeClr val="accent1"/>
                </a:solidFill>
                <a:latin typeface="Comfortaa" panose="020F0603070000060003" pitchFamily="34" charset="0"/>
              </a:rPr>
              <a:t>Dr. Shweta </a:t>
            </a:r>
            <a:r>
              <a:rPr lang="en-US" sz="2800" dirty="0" err="1" smtClean="0">
                <a:solidFill>
                  <a:schemeClr val="accent1"/>
                </a:solidFill>
                <a:latin typeface="Comfortaa" panose="020F0603070000060003" pitchFamily="34" charset="0"/>
              </a:rPr>
              <a:t>Kumari</a:t>
            </a:r>
            <a:r>
              <a:rPr lang="en-US" sz="2800" dirty="0">
                <a:solidFill>
                  <a:schemeClr val="accent1"/>
                </a:solidFill>
                <a:latin typeface="Comfortaa" panose="020F0603070000060003" pitchFamily="34" charset="0"/>
              </a:rPr>
              <a:t>.</a:t>
            </a:r>
            <a:r>
              <a:rPr lang="en-US" sz="2800" dirty="0" smtClean="0">
                <a:solidFill>
                  <a:schemeClr val="accent1"/>
                </a:solidFill>
                <a:latin typeface="Comfortaa" panose="020F0603070000060003" pitchFamily="34" charset="0"/>
              </a:rPr>
              <a:t> </a:t>
            </a:r>
            <a:r>
              <a:rPr lang="en-US" sz="2800" dirty="0">
                <a:solidFill>
                  <a:schemeClr val="accent1"/>
                </a:solidFill>
                <a:latin typeface="Comfortaa" panose="020F0603070000060003" pitchFamily="34" charset="0"/>
              </a:rPr>
              <a:t>Dr. </a:t>
            </a:r>
            <a:r>
              <a:rPr lang="en-US" sz="2800" dirty="0" err="1">
                <a:solidFill>
                  <a:schemeClr val="accent1"/>
                </a:solidFill>
                <a:latin typeface="Comfortaa" panose="020F0603070000060003" pitchFamily="34" charset="0"/>
              </a:rPr>
              <a:t>Shilpa</a:t>
            </a:r>
            <a:r>
              <a:rPr lang="en-US" sz="2800" dirty="0">
                <a:solidFill>
                  <a:schemeClr val="accent1"/>
                </a:solidFill>
                <a:latin typeface="Comfortaa" panose="020F0603070000060003" pitchFamily="34" charset="0"/>
              </a:rPr>
              <a:t> </a:t>
            </a:r>
            <a:r>
              <a:rPr lang="en-US" sz="2800" dirty="0" smtClean="0">
                <a:solidFill>
                  <a:schemeClr val="accent1"/>
                </a:solidFill>
                <a:latin typeface="Comfortaa" panose="020F0603070000060003" pitchFamily="34" charset="0"/>
              </a:rPr>
              <a:t>Aggarwal. </a:t>
            </a:r>
            <a:r>
              <a:rPr lang="en-US" sz="2800" dirty="0" smtClean="0">
                <a:solidFill>
                  <a:schemeClr val="accent1"/>
                </a:solidFill>
                <a:latin typeface="Comfortaa" panose="020F0603070000060003" pitchFamily="34" charset="0"/>
              </a:rPr>
              <a:t>Dr</a:t>
            </a:r>
            <a:r>
              <a:rPr lang="en-US" sz="2800" dirty="0" smtClean="0">
                <a:solidFill>
                  <a:schemeClr val="accent1"/>
                </a:solidFill>
                <a:latin typeface="Comfortaa" panose="020F0603070000060003" pitchFamily="34" charset="0"/>
              </a:rPr>
              <a:t>. Philip </a:t>
            </a:r>
            <a:r>
              <a:rPr lang="en-US" sz="2800" dirty="0" err="1" smtClean="0">
                <a:solidFill>
                  <a:schemeClr val="accent1"/>
                </a:solidFill>
                <a:latin typeface="Comfortaa" panose="020F0603070000060003" pitchFamily="34" charset="0"/>
              </a:rPr>
              <a:t>Babu</a:t>
            </a:r>
            <a:r>
              <a:rPr lang="en-US" sz="2800" dirty="0" smtClean="0">
                <a:solidFill>
                  <a:schemeClr val="accent1"/>
                </a:solidFill>
                <a:latin typeface="Comfortaa" panose="020F0603070000060003" pitchFamily="34" charset="0"/>
              </a:rPr>
              <a:t>.</a:t>
            </a:r>
            <a:r>
              <a:rPr lang="en-US" sz="2800" dirty="0">
                <a:latin typeface="Comfortaa" panose="020F0603070000060003" pitchFamily="34" charset="0"/>
              </a:rPr>
              <a:t> </a:t>
            </a:r>
            <a:endParaRPr lang="en-US" sz="2800" b="1" dirty="0">
              <a:latin typeface="Comfortaa" panose="020F0603070000060003" pitchFamily="34" charset="0"/>
            </a:endParaRPr>
          </a:p>
          <a:p>
            <a:r>
              <a:rPr lang="en-US" sz="2800" dirty="0" smtClean="0">
                <a:solidFill>
                  <a:srgbClr val="FF0000"/>
                </a:solidFill>
                <a:latin typeface="Comfortaa" panose="020F0603070000060003" pitchFamily="34" charset="0"/>
              </a:rPr>
              <a:t>◙</a:t>
            </a:r>
            <a:r>
              <a:rPr lang="en-US" sz="2800" dirty="0" smtClean="0">
                <a:solidFill>
                  <a:schemeClr val="tx1"/>
                </a:solidFill>
                <a:latin typeface="Comfortaa" panose="020F0603070000060003" pitchFamily="34" charset="0"/>
              </a:rPr>
              <a:t> </a:t>
            </a:r>
            <a:r>
              <a:rPr lang="en-US" sz="2800" dirty="0" smtClean="0">
                <a:solidFill>
                  <a:schemeClr val="tx1"/>
                </a:solidFill>
                <a:latin typeface="Comfortaa" panose="020F0603070000060003" pitchFamily="34" charset="0"/>
              </a:rPr>
              <a:t>Side viewing while riding on the road.</a:t>
            </a:r>
            <a:endParaRPr lang="en-US" sz="2800" dirty="0">
              <a:solidFill>
                <a:schemeClr val="tx1"/>
              </a:solidFill>
              <a:latin typeface="Comfortaa" panose="020F0603070000060003" pitchFamily="34" charset="0"/>
            </a:endParaRPr>
          </a:p>
        </p:txBody>
      </p:sp>
      <p:sp>
        <p:nvSpPr>
          <p:cNvPr id="4" name="Footer Placeholder 3"/>
          <p:cNvSpPr>
            <a:spLocks noGrp="1"/>
          </p:cNvSpPr>
          <p:nvPr>
            <p:ph type="ftr" sz="quarter" idx="11"/>
          </p:nvPr>
        </p:nvSpPr>
        <p:spPr/>
        <p:txBody>
          <a:bodyPr/>
          <a:lstStyle/>
          <a:p>
            <a:r>
              <a:rPr lang="en-US" smtClean="0"/>
              <a:t>Cranial Control Wheel Chair</a:t>
            </a:r>
            <a:endParaRPr lang="en-US"/>
          </a:p>
        </p:txBody>
      </p:sp>
      <p:sp>
        <p:nvSpPr>
          <p:cNvPr id="5" name="Slide Number Placeholder 4"/>
          <p:cNvSpPr>
            <a:spLocks noGrp="1"/>
          </p:cNvSpPr>
          <p:nvPr>
            <p:ph type="sldNum" sz="quarter" idx="12"/>
          </p:nvPr>
        </p:nvSpPr>
        <p:spPr/>
        <p:txBody>
          <a:bodyPr/>
          <a:lstStyle/>
          <a:p>
            <a:fld id="{C5BBED82-1E48-4CC8-8948-2FEBF287B80C}" type="slidenum">
              <a:rPr lang="en-US" smtClean="0"/>
              <a:t>14</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291" y="157881"/>
            <a:ext cx="855713" cy="1025460"/>
          </a:xfrm>
          <a:prstGeom prst="rect">
            <a:avLst/>
          </a:prstGeom>
        </p:spPr>
      </p:pic>
    </p:spTree>
    <p:extLst>
      <p:ext uri="{BB962C8B-B14F-4D97-AF65-F5344CB8AC3E}">
        <p14:creationId xmlns:p14="http://schemas.microsoft.com/office/powerpoint/2010/main" val="359451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5892" y="209881"/>
            <a:ext cx="11676183" cy="689316"/>
          </a:xfrm>
        </p:spPr>
        <p:txBody>
          <a:bodyPr>
            <a:noAutofit/>
          </a:bodyPr>
          <a:lstStyle/>
          <a:p>
            <a:r>
              <a:rPr lang="en-US" sz="4400" b="1" dirty="0" smtClean="0">
                <a:solidFill>
                  <a:srgbClr val="EB8551"/>
                </a:solidFill>
                <a:latin typeface="Comfortaa" panose="020F0603070000060003" pitchFamily="34" charset="0"/>
              </a:rPr>
              <a:t>Impact</a:t>
            </a:r>
            <a:endParaRPr lang="en-US" sz="4400" b="1" dirty="0">
              <a:solidFill>
                <a:srgbClr val="EB8551"/>
              </a:solidFill>
              <a:latin typeface="Comfortaa" panose="020F0603070000060003" pitchFamily="34" charset="0"/>
            </a:endParaRPr>
          </a:p>
        </p:txBody>
      </p:sp>
      <p:sp>
        <p:nvSpPr>
          <p:cNvPr id="3" name="Text Placeholder 2"/>
          <p:cNvSpPr>
            <a:spLocks noGrp="1"/>
          </p:cNvSpPr>
          <p:nvPr>
            <p:ph type="body" idx="1"/>
          </p:nvPr>
        </p:nvSpPr>
        <p:spPr>
          <a:xfrm>
            <a:off x="1336430" y="1350498"/>
            <a:ext cx="10017369" cy="4557933"/>
          </a:xfrm>
        </p:spPr>
        <p:txBody>
          <a:bodyPr>
            <a:normAutofit/>
          </a:bodyPr>
          <a:lstStyle/>
          <a:p>
            <a:r>
              <a:rPr lang="en-US" sz="3200" dirty="0" smtClean="0">
                <a:solidFill>
                  <a:srgbClr val="FF0000"/>
                </a:solidFill>
                <a:latin typeface="Comfortaa" panose="020F0603070000060003" pitchFamily="34" charset="0"/>
              </a:rPr>
              <a:t>◙</a:t>
            </a:r>
            <a:r>
              <a:rPr lang="en-US" sz="3200" dirty="0" smtClean="0">
                <a:solidFill>
                  <a:schemeClr val="tx1"/>
                </a:solidFill>
                <a:latin typeface="Comfortaa" panose="020F0603070000060003" pitchFamily="34" charset="0"/>
              </a:rPr>
              <a:t> Self Reliance.</a:t>
            </a:r>
          </a:p>
          <a:p>
            <a:endParaRPr lang="en-US" sz="3200" dirty="0" smtClean="0">
              <a:solidFill>
                <a:schemeClr val="tx1"/>
              </a:solidFill>
              <a:latin typeface="Comfortaa" panose="020F0603070000060003" pitchFamily="34" charset="0"/>
            </a:endParaRPr>
          </a:p>
          <a:p>
            <a:r>
              <a:rPr lang="en-US" sz="3200" dirty="0" smtClean="0">
                <a:solidFill>
                  <a:srgbClr val="FF0000"/>
                </a:solidFill>
                <a:latin typeface="Comfortaa" panose="020F0603070000060003" pitchFamily="34" charset="0"/>
              </a:rPr>
              <a:t>◙</a:t>
            </a:r>
            <a:r>
              <a:rPr lang="en-US" sz="3200" dirty="0" smtClean="0">
                <a:solidFill>
                  <a:schemeClr val="tx1"/>
                </a:solidFill>
                <a:latin typeface="Comfortaa" panose="020F0603070000060003" pitchFamily="34" charset="0"/>
              </a:rPr>
              <a:t> Confidence and Mental Stability. </a:t>
            </a:r>
          </a:p>
          <a:p>
            <a:endParaRPr lang="en-US" sz="3200" dirty="0" smtClean="0">
              <a:solidFill>
                <a:schemeClr val="tx1"/>
              </a:solidFill>
              <a:latin typeface="Comfortaa" panose="020F0603070000060003" pitchFamily="34" charset="0"/>
            </a:endParaRPr>
          </a:p>
          <a:p>
            <a:r>
              <a:rPr lang="en-US" sz="3200" dirty="0" smtClean="0">
                <a:solidFill>
                  <a:srgbClr val="FF0000"/>
                </a:solidFill>
                <a:latin typeface="Comfortaa" panose="020F0603070000060003" pitchFamily="34" charset="0"/>
              </a:rPr>
              <a:t>◙</a:t>
            </a:r>
            <a:r>
              <a:rPr lang="en-US" sz="3200" dirty="0" smtClean="0">
                <a:solidFill>
                  <a:schemeClr val="tx1"/>
                </a:solidFill>
                <a:latin typeface="Comfortaa" panose="020F0603070000060003" pitchFamily="34" charset="0"/>
              </a:rPr>
              <a:t> Participation in Social development and affairs. </a:t>
            </a:r>
          </a:p>
          <a:p>
            <a:endParaRPr lang="en-US" sz="3200" dirty="0" smtClean="0">
              <a:solidFill>
                <a:schemeClr val="tx1"/>
              </a:solidFill>
              <a:latin typeface="Comfortaa" panose="020F0603070000060003" pitchFamily="34" charset="0"/>
            </a:endParaRPr>
          </a:p>
          <a:p>
            <a:r>
              <a:rPr lang="en-US" sz="3200" dirty="0" smtClean="0">
                <a:solidFill>
                  <a:srgbClr val="FF0000"/>
                </a:solidFill>
                <a:latin typeface="Comfortaa" panose="020F0603070000060003" pitchFamily="34" charset="0"/>
              </a:rPr>
              <a:t>◙</a:t>
            </a:r>
            <a:r>
              <a:rPr lang="en-US" sz="3200" dirty="0" smtClean="0">
                <a:solidFill>
                  <a:schemeClr val="tx1"/>
                </a:solidFill>
                <a:latin typeface="Comfortaa" panose="020F0603070000060003" pitchFamily="34" charset="0"/>
              </a:rPr>
              <a:t> Bringing out the hidden aptitude. </a:t>
            </a:r>
          </a:p>
          <a:p>
            <a:endParaRPr lang="en-US" sz="3200" dirty="0">
              <a:solidFill>
                <a:schemeClr val="accent2">
                  <a:lumMod val="75000"/>
                </a:schemeClr>
              </a:solidFill>
              <a:latin typeface="Comfortaa" panose="020F0603070000060003" pitchFamily="34" charset="0"/>
            </a:endParaRPr>
          </a:p>
        </p:txBody>
      </p:sp>
      <p:sp>
        <p:nvSpPr>
          <p:cNvPr id="4" name="Footer Placeholder 3"/>
          <p:cNvSpPr>
            <a:spLocks noGrp="1"/>
          </p:cNvSpPr>
          <p:nvPr>
            <p:ph type="ftr" sz="quarter" idx="11"/>
          </p:nvPr>
        </p:nvSpPr>
        <p:spPr/>
        <p:txBody>
          <a:bodyPr/>
          <a:lstStyle/>
          <a:p>
            <a:r>
              <a:rPr lang="en-US" smtClean="0"/>
              <a:t>Cranial Control Wheel Chair</a:t>
            </a:r>
            <a:endParaRPr lang="en-US"/>
          </a:p>
        </p:txBody>
      </p:sp>
      <p:sp>
        <p:nvSpPr>
          <p:cNvPr id="5" name="Slide Number Placeholder 4"/>
          <p:cNvSpPr>
            <a:spLocks noGrp="1"/>
          </p:cNvSpPr>
          <p:nvPr>
            <p:ph type="sldNum" sz="quarter" idx="12"/>
          </p:nvPr>
        </p:nvSpPr>
        <p:spPr/>
        <p:txBody>
          <a:bodyPr/>
          <a:lstStyle/>
          <a:p>
            <a:fld id="{C5BBED82-1E48-4CC8-8948-2FEBF287B80C}" type="slidenum">
              <a:rPr lang="en-US" smtClean="0"/>
              <a:t>15</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0621" y="157983"/>
            <a:ext cx="794109" cy="805618"/>
          </a:xfrm>
          <a:prstGeom prst="rect">
            <a:avLst/>
          </a:prstGeom>
        </p:spPr>
      </p:pic>
    </p:spTree>
    <p:extLst>
      <p:ext uri="{BB962C8B-B14F-4D97-AF65-F5344CB8AC3E}">
        <p14:creationId xmlns:p14="http://schemas.microsoft.com/office/powerpoint/2010/main" val="31266340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342" y="297276"/>
            <a:ext cx="12192000" cy="689316"/>
          </a:xfrm>
        </p:spPr>
        <p:txBody>
          <a:bodyPr>
            <a:noAutofit/>
          </a:bodyPr>
          <a:lstStyle/>
          <a:p>
            <a:r>
              <a:rPr lang="en-US" sz="4400" b="1" dirty="0" smtClean="0">
                <a:solidFill>
                  <a:srgbClr val="0ABF12"/>
                </a:solidFill>
                <a:latin typeface="Comfortaa" panose="020F0603070000060003" pitchFamily="34" charset="0"/>
              </a:rPr>
              <a:t>Safety and Health</a:t>
            </a:r>
            <a:endParaRPr lang="en-US" sz="4400" b="1" dirty="0">
              <a:solidFill>
                <a:srgbClr val="0ABF12"/>
              </a:solidFill>
              <a:latin typeface="Comfortaa" panose="020F0603070000060003" pitchFamily="34" charset="0"/>
            </a:endParaRPr>
          </a:p>
        </p:txBody>
      </p:sp>
      <p:sp>
        <p:nvSpPr>
          <p:cNvPr id="3" name="Text Placeholder 2"/>
          <p:cNvSpPr>
            <a:spLocks noGrp="1"/>
          </p:cNvSpPr>
          <p:nvPr>
            <p:ph type="body" idx="1"/>
          </p:nvPr>
        </p:nvSpPr>
        <p:spPr>
          <a:xfrm>
            <a:off x="126607" y="1407892"/>
            <a:ext cx="11873133" cy="5120641"/>
          </a:xfrm>
        </p:spPr>
        <p:txBody>
          <a:bodyPr>
            <a:normAutofit/>
          </a:bodyPr>
          <a:lstStyle/>
          <a:p>
            <a:r>
              <a:rPr lang="en-US" sz="2800" dirty="0" smtClean="0">
                <a:solidFill>
                  <a:srgbClr val="FF0000"/>
                </a:solidFill>
              </a:rPr>
              <a:t>◙ </a:t>
            </a:r>
            <a:r>
              <a:rPr lang="en-US" sz="2800" dirty="0" smtClean="0">
                <a:solidFill>
                  <a:schemeClr val="tx1"/>
                </a:solidFill>
                <a:latin typeface="Comfortaa" panose="020F0603070000060003" pitchFamily="34" charset="0"/>
              </a:rPr>
              <a:t>Seatbelt</a:t>
            </a:r>
            <a:r>
              <a:rPr lang="en-US" sz="2800" dirty="0" smtClean="0">
                <a:solidFill>
                  <a:schemeClr val="tx1"/>
                </a:solidFill>
              </a:rPr>
              <a:t>. </a:t>
            </a:r>
          </a:p>
          <a:p>
            <a:endParaRPr lang="en-US" sz="2800" dirty="0" smtClean="0">
              <a:solidFill>
                <a:schemeClr val="tx1"/>
              </a:solidFill>
              <a:latin typeface="Comfortaa" panose="020F0603070000060003" pitchFamily="34" charset="0"/>
            </a:endParaRPr>
          </a:p>
          <a:p>
            <a:r>
              <a:rPr lang="en-US" sz="2800" dirty="0" smtClean="0">
                <a:solidFill>
                  <a:srgbClr val="FF0000"/>
                </a:solidFill>
                <a:latin typeface="Comfortaa" panose="020F0603070000060003" pitchFamily="34" charset="0"/>
              </a:rPr>
              <a:t>◙ </a:t>
            </a:r>
            <a:r>
              <a:rPr lang="en-US" sz="2800" dirty="0" smtClean="0">
                <a:solidFill>
                  <a:schemeClr val="tx1"/>
                </a:solidFill>
                <a:latin typeface="Comfortaa" panose="020F0603070000060003" pitchFamily="34" charset="0"/>
              </a:rPr>
              <a:t>Suspension.</a:t>
            </a:r>
          </a:p>
          <a:p>
            <a:endParaRPr lang="en-US" sz="2800" dirty="0" smtClean="0">
              <a:solidFill>
                <a:srgbClr val="FF0000"/>
              </a:solidFill>
              <a:latin typeface="Comfortaa" panose="020F0603070000060003" pitchFamily="34" charset="0"/>
            </a:endParaRPr>
          </a:p>
          <a:p>
            <a:r>
              <a:rPr lang="en-US" sz="2800" dirty="0" smtClean="0">
                <a:solidFill>
                  <a:srgbClr val="FF0000"/>
                </a:solidFill>
                <a:latin typeface="Comfortaa" panose="020F0603070000060003" pitchFamily="34" charset="0"/>
              </a:rPr>
              <a:t>◙ </a:t>
            </a:r>
            <a:r>
              <a:rPr lang="en-US" sz="2800" dirty="0" smtClean="0">
                <a:solidFill>
                  <a:schemeClr val="tx1"/>
                </a:solidFill>
                <a:latin typeface="Comfortaa" panose="020F0603070000060003" pitchFamily="34" charset="0"/>
              </a:rPr>
              <a:t>Emergency Brake system.</a:t>
            </a:r>
          </a:p>
          <a:p>
            <a:endParaRPr lang="en-US" sz="2800" dirty="0" smtClean="0">
              <a:solidFill>
                <a:srgbClr val="FF0000"/>
              </a:solidFill>
              <a:latin typeface="Comfortaa" panose="020F0603070000060003" pitchFamily="34" charset="0"/>
            </a:endParaRPr>
          </a:p>
          <a:p>
            <a:r>
              <a:rPr lang="en-US" sz="2800" dirty="0" smtClean="0">
                <a:solidFill>
                  <a:srgbClr val="FF0000"/>
                </a:solidFill>
                <a:latin typeface="Comfortaa" panose="020F0603070000060003" pitchFamily="34" charset="0"/>
              </a:rPr>
              <a:t>◙ </a:t>
            </a:r>
            <a:r>
              <a:rPr lang="en-US" sz="2800" dirty="0" smtClean="0">
                <a:solidFill>
                  <a:schemeClr val="tx1"/>
                </a:solidFill>
                <a:latin typeface="Comfortaa" panose="020F0603070000060003" pitchFamily="34" charset="0"/>
              </a:rPr>
              <a:t>Wide tires with spike.</a:t>
            </a:r>
          </a:p>
          <a:p>
            <a:endParaRPr lang="en-US" sz="2800" dirty="0" smtClean="0">
              <a:solidFill>
                <a:srgbClr val="FF0000"/>
              </a:solidFill>
              <a:latin typeface="Comfortaa" panose="020F0603070000060003" pitchFamily="34" charset="0"/>
            </a:endParaRPr>
          </a:p>
          <a:p>
            <a:r>
              <a:rPr lang="en-US" sz="2800" dirty="0" smtClean="0">
                <a:solidFill>
                  <a:srgbClr val="FF0000"/>
                </a:solidFill>
                <a:latin typeface="Comfortaa" panose="020F0603070000060003" pitchFamily="34" charset="0"/>
              </a:rPr>
              <a:t>◙</a:t>
            </a:r>
            <a:r>
              <a:rPr lang="en-US" sz="2800" dirty="0" smtClean="0">
                <a:solidFill>
                  <a:schemeClr val="tx1"/>
                </a:solidFill>
                <a:latin typeface="Comfortaa" panose="020F0603070000060003" pitchFamily="34" charset="0"/>
              </a:rPr>
              <a:t>  Water Proof structure.</a:t>
            </a:r>
            <a:endParaRPr lang="en-US" sz="2800" b="1" dirty="0">
              <a:solidFill>
                <a:schemeClr val="tx1"/>
              </a:solidFill>
              <a:latin typeface="Comfortaa" panose="020F0603070000060003" pitchFamily="34" charset="0"/>
            </a:endParaRPr>
          </a:p>
        </p:txBody>
      </p:sp>
      <p:sp>
        <p:nvSpPr>
          <p:cNvPr id="4" name="Footer Placeholder 3"/>
          <p:cNvSpPr>
            <a:spLocks noGrp="1"/>
          </p:cNvSpPr>
          <p:nvPr>
            <p:ph type="ftr" sz="quarter" idx="11"/>
          </p:nvPr>
        </p:nvSpPr>
        <p:spPr/>
        <p:txBody>
          <a:bodyPr/>
          <a:lstStyle/>
          <a:p>
            <a:r>
              <a:rPr lang="en-US" smtClean="0"/>
              <a:t>Cranial Control Wheel Chair</a:t>
            </a:r>
            <a:endParaRPr lang="en-US"/>
          </a:p>
        </p:txBody>
      </p:sp>
      <p:sp>
        <p:nvSpPr>
          <p:cNvPr id="5" name="Slide Number Placeholder 4"/>
          <p:cNvSpPr>
            <a:spLocks noGrp="1"/>
          </p:cNvSpPr>
          <p:nvPr>
            <p:ph type="sldNum" sz="quarter" idx="12"/>
          </p:nvPr>
        </p:nvSpPr>
        <p:spPr/>
        <p:txBody>
          <a:bodyPr/>
          <a:lstStyle/>
          <a:p>
            <a:fld id="{C5BBED82-1E48-4CC8-8948-2FEBF287B80C}" type="slidenum">
              <a:rPr lang="en-US" smtClean="0"/>
              <a:t>16</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19437" y="1379266"/>
            <a:ext cx="2997781" cy="202350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5030" y="2208627"/>
            <a:ext cx="3436868" cy="229303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9437" y="3824068"/>
            <a:ext cx="2758471" cy="23938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6607" y="186590"/>
            <a:ext cx="829739" cy="910689"/>
          </a:xfrm>
          <a:prstGeom prst="rect">
            <a:avLst/>
          </a:prstGeom>
        </p:spPr>
      </p:pic>
    </p:spTree>
    <p:extLst>
      <p:ext uri="{BB962C8B-B14F-4D97-AF65-F5344CB8AC3E}">
        <p14:creationId xmlns:p14="http://schemas.microsoft.com/office/powerpoint/2010/main" val="41743680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
            <a:ext cx="12192000" cy="661182"/>
          </a:xfrm>
        </p:spPr>
        <p:txBody>
          <a:bodyPr>
            <a:noAutofit/>
          </a:bodyPr>
          <a:lstStyle/>
          <a:p>
            <a:pPr algn="l"/>
            <a:r>
              <a:rPr lang="en-US" sz="4400" b="1" dirty="0" smtClean="0">
                <a:solidFill>
                  <a:srgbClr val="7030A0"/>
                </a:solidFill>
                <a:latin typeface="Comfortaa" panose="020F0603070000060003" pitchFamily="34" charset="0"/>
              </a:rPr>
              <a:t>Cost Breakdown</a:t>
            </a:r>
            <a:endParaRPr lang="en-US" sz="4400" b="1" dirty="0">
              <a:solidFill>
                <a:srgbClr val="7030A0"/>
              </a:solidFill>
              <a:latin typeface="Comfortaa" panose="020F0603070000060003" pitchFamily="34" charset="0"/>
            </a:endParaRPr>
          </a:p>
        </p:txBody>
      </p:sp>
      <p:sp>
        <p:nvSpPr>
          <p:cNvPr id="13" name="Content Placeholder 12"/>
          <p:cNvSpPr>
            <a:spLocks noGrp="1"/>
          </p:cNvSpPr>
          <p:nvPr>
            <p:ph idx="1"/>
          </p:nvPr>
        </p:nvSpPr>
        <p:spPr>
          <a:xfrm>
            <a:off x="4288300" y="4529798"/>
            <a:ext cx="3615397" cy="1446726"/>
          </a:xfrm>
        </p:spPr>
        <p:txBody>
          <a:bodyPr>
            <a:normAutofit/>
          </a:bodyPr>
          <a:lstStyle/>
          <a:p>
            <a:r>
              <a:rPr lang="en-US" dirty="0" smtClean="0"/>
              <a:t>Total = </a:t>
            </a:r>
            <a:r>
              <a:rPr lang="en-US" dirty="0" smtClean="0">
                <a:solidFill>
                  <a:srgbClr val="FF0000"/>
                </a:solidFill>
              </a:rPr>
              <a:t>19,285INR</a:t>
            </a:r>
          </a:p>
          <a:p>
            <a:pPr marL="0" indent="0">
              <a:buNone/>
            </a:pPr>
            <a:r>
              <a:rPr lang="en-US" dirty="0" smtClean="0"/>
              <a:t>         </a:t>
            </a:r>
            <a:r>
              <a:rPr lang="en-US" dirty="0" smtClean="0">
                <a:solidFill>
                  <a:srgbClr val="FF0000"/>
                </a:solidFill>
              </a:rPr>
              <a:t>(270USD)</a:t>
            </a:r>
            <a:endParaRPr lang="en-US" dirty="0">
              <a:solidFill>
                <a:srgbClr val="FF0000"/>
              </a:solidFill>
            </a:endParaRPr>
          </a:p>
        </p:txBody>
      </p:sp>
      <p:sp>
        <p:nvSpPr>
          <p:cNvPr id="14" name="Text Placeholder 13"/>
          <p:cNvSpPr>
            <a:spLocks noGrp="1"/>
          </p:cNvSpPr>
          <p:nvPr>
            <p:ph type="body" sz="half" idx="2"/>
          </p:nvPr>
        </p:nvSpPr>
        <p:spPr>
          <a:xfrm>
            <a:off x="173501" y="815929"/>
            <a:ext cx="11844997" cy="548637"/>
          </a:xfrm>
        </p:spPr>
        <p:txBody>
          <a:bodyPr>
            <a:normAutofit/>
          </a:bodyPr>
          <a:lstStyle/>
          <a:p>
            <a:r>
              <a:rPr lang="en-US" sz="2800" u="sng" dirty="0" smtClean="0">
                <a:solidFill>
                  <a:srgbClr val="00B0F0"/>
                </a:solidFill>
              </a:rPr>
              <a:t>Receiver</a:t>
            </a:r>
            <a:r>
              <a:rPr lang="en-US" sz="2800" dirty="0" smtClean="0">
                <a:solidFill>
                  <a:srgbClr val="00B0F0"/>
                </a:solidFill>
              </a:rPr>
              <a:t>                                 </a:t>
            </a:r>
            <a:r>
              <a:rPr lang="en-US" sz="2800" u="sng" dirty="0" smtClean="0">
                <a:solidFill>
                  <a:srgbClr val="00B0F0"/>
                </a:solidFill>
              </a:rPr>
              <a:t>Transmitter </a:t>
            </a:r>
            <a:r>
              <a:rPr lang="en-US" sz="2800" dirty="0" smtClean="0">
                <a:solidFill>
                  <a:srgbClr val="00B0F0"/>
                </a:solidFill>
              </a:rPr>
              <a:t>                               </a:t>
            </a:r>
            <a:r>
              <a:rPr lang="en-US" sz="2800" u="sng" dirty="0" smtClean="0">
                <a:solidFill>
                  <a:srgbClr val="00B0F0"/>
                </a:solidFill>
              </a:rPr>
              <a:t>Structure</a:t>
            </a:r>
            <a:r>
              <a:rPr lang="en-US" sz="2800" u="sng" dirty="0" smtClean="0"/>
              <a:t> </a:t>
            </a:r>
            <a:r>
              <a:rPr lang="en-US" sz="2800" dirty="0" smtClean="0"/>
              <a:t> </a:t>
            </a:r>
            <a:endParaRPr lang="en-US" sz="2800" dirty="0"/>
          </a:p>
        </p:txBody>
      </p:sp>
      <p:sp>
        <p:nvSpPr>
          <p:cNvPr id="3" name="Footer Placeholder 2"/>
          <p:cNvSpPr>
            <a:spLocks noGrp="1"/>
          </p:cNvSpPr>
          <p:nvPr>
            <p:ph type="ftr" sz="quarter" idx="11"/>
          </p:nvPr>
        </p:nvSpPr>
        <p:spPr/>
        <p:txBody>
          <a:bodyPr/>
          <a:lstStyle/>
          <a:p>
            <a:r>
              <a:rPr lang="en-US" dirty="0" smtClean="0"/>
              <a:t>Cranial Control Wheel Chair</a:t>
            </a:r>
            <a:endParaRPr lang="en-US" dirty="0"/>
          </a:p>
        </p:txBody>
      </p:sp>
      <p:sp>
        <p:nvSpPr>
          <p:cNvPr id="4" name="Slide Number Placeholder 3"/>
          <p:cNvSpPr>
            <a:spLocks noGrp="1"/>
          </p:cNvSpPr>
          <p:nvPr>
            <p:ph type="sldNum" sz="quarter" idx="12"/>
          </p:nvPr>
        </p:nvSpPr>
        <p:spPr/>
        <p:txBody>
          <a:bodyPr/>
          <a:lstStyle/>
          <a:p>
            <a:fld id="{C5BBED82-1E48-4CC8-8948-2FEBF287B80C}" type="slidenum">
              <a:rPr lang="en-US" smtClean="0"/>
              <a:t>17</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679655819"/>
              </p:ext>
            </p:extLst>
          </p:nvPr>
        </p:nvGraphicFramePr>
        <p:xfrm>
          <a:off x="4038600" y="1467551"/>
          <a:ext cx="3933092" cy="2458044"/>
        </p:xfrm>
        <a:graphic>
          <a:graphicData uri="http://schemas.openxmlformats.org/drawingml/2006/table">
            <a:tbl>
              <a:tblPr firstRow="1" bandRow="1">
                <a:tableStyleId>{5940675A-B579-460E-94D1-54222C63F5DA}</a:tableStyleId>
              </a:tblPr>
              <a:tblGrid>
                <a:gridCol w="2121303">
                  <a:extLst>
                    <a:ext uri="{9D8B030D-6E8A-4147-A177-3AD203B41FA5}">
                      <a16:colId xmlns:a16="http://schemas.microsoft.com/office/drawing/2014/main" val="20000"/>
                    </a:ext>
                  </a:extLst>
                </a:gridCol>
                <a:gridCol w="1811789">
                  <a:extLst>
                    <a:ext uri="{9D8B030D-6E8A-4147-A177-3AD203B41FA5}">
                      <a16:colId xmlns:a16="http://schemas.microsoft.com/office/drawing/2014/main" val="20001"/>
                    </a:ext>
                  </a:extLst>
                </a:gridCol>
              </a:tblGrid>
              <a:tr h="487916">
                <a:tc>
                  <a:txBody>
                    <a:bodyPr/>
                    <a:lstStyle/>
                    <a:p>
                      <a:r>
                        <a:rPr lang="en-US" sz="2400" b="1" dirty="0" smtClean="0"/>
                        <a:t>Equipment</a:t>
                      </a:r>
                      <a:endParaRPr lang="en-US" sz="2400" b="1" dirty="0"/>
                    </a:p>
                  </a:txBody>
                  <a:tcPr/>
                </a:tc>
                <a:tc>
                  <a:txBody>
                    <a:bodyPr/>
                    <a:lstStyle/>
                    <a:p>
                      <a:r>
                        <a:rPr lang="en-US" sz="2400" b="1" dirty="0" smtClean="0"/>
                        <a:t>Price(rupee)</a:t>
                      </a:r>
                      <a:endParaRPr lang="en-US" sz="2400" b="1" dirty="0"/>
                    </a:p>
                  </a:txBody>
                  <a:tcPr/>
                </a:tc>
                <a:extLst>
                  <a:ext uri="{0D108BD9-81ED-4DB2-BD59-A6C34878D82A}">
                    <a16:rowId xmlns:a16="http://schemas.microsoft.com/office/drawing/2014/main" val="10000"/>
                  </a:ext>
                </a:extLst>
              </a:tr>
              <a:tr h="492532">
                <a:tc>
                  <a:txBody>
                    <a:bodyPr/>
                    <a:lstStyle/>
                    <a:p>
                      <a:pPr>
                        <a:lnSpc>
                          <a:spcPct val="107000"/>
                        </a:lnSpc>
                        <a:spcAft>
                          <a:spcPts val="0"/>
                        </a:spcAft>
                      </a:pPr>
                      <a:r>
                        <a:rPr lang="en-US" sz="2000" dirty="0">
                          <a:solidFill>
                            <a:schemeClr val="tx1"/>
                          </a:solidFill>
                          <a:effectLst/>
                        </a:rPr>
                        <a:t>Li-ion </a:t>
                      </a:r>
                      <a:r>
                        <a:rPr lang="en-US" sz="2000" dirty="0" smtClean="0">
                          <a:solidFill>
                            <a:schemeClr val="tx1"/>
                          </a:solidFill>
                          <a:effectLst/>
                        </a:rPr>
                        <a:t>9v</a:t>
                      </a:r>
                      <a:r>
                        <a:rPr lang="en-US" sz="2000" baseline="0" dirty="0" smtClean="0">
                          <a:solidFill>
                            <a:schemeClr val="tx1"/>
                          </a:solidFill>
                          <a:effectLst/>
                        </a:rPr>
                        <a:t> Battery</a:t>
                      </a:r>
                      <a:endParaRPr lang="en-US" sz="2000" dirty="0">
                        <a:solidFill>
                          <a:schemeClr val="tx1"/>
                        </a:solidFill>
                        <a:effectLst/>
                        <a:latin typeface="Calibri" panose="020F0502020204030204" pitchFamily="34" charset="0"/>
                        <a:ea typeface="Calibri" panose="020F0502020204030204" pitchFamily="34" charset="0"/>
                        <a:cs typeface="Vrinda" panose="02000500000000020004" pitchFamily="2" charset="0"/>
                      </a:endParaRPr>
                    </a:p>
                  </a:txBody>
                  <a:tcPr marL="35181" marR="35181" marT="0" marB="0"/>
                </a:tc>
                <a:tc>
                  <a:txBody>
                    <a:bodyPr/>
                    <a:lstStyle/>
                    <a:p>
                      <a:pPr>
                        <a:lnSpc>
                          <a:spcPct val="107000"/>
                        </a:lnSpc>
                        <a:spcAft>
                          <a:spcPts val="0"/>
                        </a:spcAft>
                      </a:pPr>
                      <a:r>
                        <a:rPr lang="en-US" sz="2000" dirty="0" smtClean="0">
                          <a:effectLst/>
                          <a:latin typeface="+mn-lt"/>
                          <a:ea typeface="+mn-ea"/>
                          <a:cs typeface="+mn-cs"/>
                        </a:rPr>
                        <a:t>12</a:t>
                      </a:r>
                      <a:endParaRPr lang="en-US" sz="2000" dirty="0">
                        <a:effectLst/>
                        <a:latin typeface="Calibri" panose="020F0502020204030204" pitchFamily="34" charset="0"/>
                        <a:ea typeface="Calibri" panose="020F0502020204030204" pitchFamily="34" charset="0"/>
                        <a:cs typeface="Vrinda" panose="02000500000000020004" pitchFamily="2" charset="0"/>
                      </a:endParaRPr>
                    </a:p>
                  </a:txBody>
                  <a:tcPr marL="35181" marR="35181" marT="0" marB="0"/>
                </a:tc>
                <a:extLst>
                  <a:ext uri="{0D108BD9-81ED-4DB2-BD59-A6C34878D82A}">
                    <a16:rowId xmlns:a16="http://schemas.microsoft.com/office/drawing/2014/main" val="10001"/>
                  </a:ext>
                </a:extLst>
              </a:tr>
              <a:tr h="492532">
                <a:tc>
                  <a:txBody>
                    <a:bodyPr/>
                    <a:lstStyle/>
                    <a:p>
                      <a:pPr>
                        <a:lnSpc>
                          <a:spcPct val="107000"/>
                        </a:lnSpc>
                        <a:spcAft>
                          <a:spcPts val="0"/>
                        </a:spcAft>
                      </a:pPr>
                      <a:r>
                        <a:rPr lang="en-US" sz="2000" dirty="0" smtClean="0">
                          <a:solidFill>
                            <a:schemeClr val="tx1"/>
                          </a:solidFill>
                          <a:effectLst/>
                          <a:latin typeface="+mn-lt"/>
                          <a:ea typeface="Calibri" panose="020F0502020204030204" pitchFamily="34" charset="0"/>
                          <a:cs typeface="Vrinda" panose="02000500000000020004" pitchFamily="2" charset="0"/>
                        </a:rPr>
                        <a:t>Bluetooth HC-05</a:t>
                      </a:r>
                      <a:endParaRPr lang="en-US" sz="2000" dirty="0">
                        <a:solidFill>
                          <a:schemeClr val="tx1"/>
                        </a:solidFill>
                        <a:effectLst/>
                        <a:latin typeface="+mn-lt"/>
                        <a:ea typeface="Calibri" panose="020F0502020204030204" pitchFamily="34" charset="0"/>
                        <a:cs typeface="Vrinda" panose="02000500000000020004" pitchFamily="2" charset="0"/>
                      </a:endParaRPr>
                    </a:p>
                  </a:txBody>
                  <a:tcPr marL="35181" marR="35181" marT="0" marB="0"/>
                </a:tc>
                <a:tc>
                  <a:txBody>
                    <a:bodyPr/>
                    <a:lstStyle/>
                    <a:p>
                      <a:pPr>
                        <a:lnSpc>
                          <a:spcPct val="107000"/>
                        </a:lnSpc>
                        <a:spcAft>
                          <a:spcPts val="0"/>
                        </a:spcAft>
                      </a:pPr>
                      <a:r>
                        <a:rPr lang="en-US" sz="2000" dirty="0" smtClean="0">
                          <a:effectLst/>
                          <a:latin typeface="+mn-lt"/>
                          <a:ea typeface="Calibri" panose="020F0502020204030204" pitchFamily="34" charset="0"/>
                          <a:cs typeface="Vrinda" panose="02000500000000020004" pitchFamily="2" charset="0"/>
                        </a:rPr>
                        <a:t>127</a:t>
                      </a:r>
                      <a:endParaRPr lang="en-US" sz="2000" dirty="0">
                        <a:effectLst/>
                        <a:latin typeface="+mn-lt"/>
                        <a:ea typeface="Calibri" panose="020F0502020204030204" pitchFamily="34" charset="0"/>
                        <a:cs typeface="Vrinda" panose="02000500000000020004" pitchFamily="2" charset="0"/>
                      </a:endParaRPr>
                    </a:p>
                  </a:txBody>
                  <a:tcPr marL="35181" marR="35181" marT="0" marB="0"/>
                </a:tc>
                <a:extLst>
                  <a:ext uri="{0D108BD9-81ED-4DB2-BD59-A6C34878D82A}">
                    <a16:rowId xmlns:a16="http://schemas.microsoft.com/office/drawing/2014/main" val="10002"/>
                  </a:ext>
                </a:extLst>
              </a:tr>
              <a:tr h="492532">
                <a:tc>
                  <a:txBody>
                    <a:bodyPr/>
                    <a:lstStyle/>
                    <a:p>
                      <a:pPr>
                        <a:lnSpc>
                          <a:spcPct val="107000"/>
                        </a:lnSpc>
                        <a:spcAft>
                          <a:spcPts val="0"/>
                        </a:spcAft>
                      </a:pPr>
                      <a:r>
                        <a:rPr lang="en-US" sz="2000" dirty="0" err="1">
                          <a:solidFill>
                            <a:schemeClr val="tx1"/>
                          </a:solidFill>
                          <a:effectLst/>
                        </a:rPr>
                        <a:t>Arduino</a:t>
                      </a:r>
                      <a:r>
                        <a:rPr lang="en-US" sz="2000" dirty="0">
                          <a:solidFill>
                            <a:schemeClr val="tx1"/>
                          </a:solidFill>
                          <a:effectLst/>
                        </a:rPr>
                        <a:t> </a:t>
                      </a:r>
                      <a:r>
                        <a:rPr lang="en-US" sz="2000" dirty="0" err="1">
                          <a:solidFill>
                            <a:schemeClr val="tx1"/>
                          </a:solidFill>
                          <a:effectLst/>
                        </a:rPr>
                        <a:t>nano</a:t>
                      </a:r>
                      <a:endParaRPr lang="en-US" sz="2000" dirty="0">
                        <a:solidFill>
                          <a:schemeClr val="tx1"/>
                        </a:solidFill>
                        <a:effectLst/>
                        <a:latin typeface="Calibri" panose="020F0502020204030204" pitchFamily="34" charset="0"/>
                        <a:ea typeface="Calibri" panose="020F0502020204030204" pitchFamily="34" charset="0"/>
                        <a:cs typeface="Vrinda" panose="02000500000000020004" pitchFamily="2" charset="0"/>
                      </a:endParaRPr>
                    </a:p>
                  </a:txBody>
                  <a:tcPr marL="35181" marR="35181" marT="0" marB="0"/>
                </a:tc>
                <a:tc>
                  <a:txBody>
                    <a:bodyPr/>
                    <a:lstStyle/>
                    <a:p>
                      <a:pPr>
                        <a:lnSpc>
                          <a:spcPct val="107000"/>
                        </a:lnSpc>
                        <a:spcAft>
                          <a:spcPts val="0"/>
                        </a:spcAft>
                      </a:pPr>
                      <a:r>
                        <a:rPr lang="en-US" sz="2000" dirty="0" smtClean="0">
                          <a:effectLst/>
                          <a:latin typeface="+mn-lt"/>
                          <a:ea typeface="+mn-ea"/>
                          <a:cs typeface="+mn-cs"/>
                        </a:rPr>
                        <a:t>170</a:t>
                      </a:r>
                      <a:endParaRPr lang="en-US" sz="2000" dirty="0">
                        <a:effectLst/>
                        <a:latin typeface="Calibri" panose="020F0502020204030204" pitchFamily="34" charset="0"/>
                        <a:ea typeface="Calibri" panose="020F0502020204030204" pitchFamily="34" charset="0"/>
                        <a:cs typeface="Vrinda" panose="02000500000000020004" pitchFamily="2" charset="0"/>
                      </a:endParaRPr>
                    </a:p>
                  </a:txBody>
                  <a:tcPr marL="35181" marR="35181" marT="0" marB="0"/>
                </a:tc>
                <a:extLst>
                  <a:ext uri="{0D108BD9-81ED-4DB2-BD59-A6C34878D82A}">
                    <a16:rowId xmlns:a16="http://schemas.microsoft.com/office/drawing/2014/main" val="10003"/>
                  </a:ext>
                </a:extLst>
              </a:tr>
              <a:tr h="492532">
                <a:tc>
                  <a:txBody>
                    <a:bodyPr/>
                    <a:lstStyle/>
                    <a:p>
                      <a:pPr>
                        <a:lnSpc>
                          <a:spcPct val="107000"/>
                        </a:lnSpc>
                        <a:spcAft>
                          <a:spcPts val="0"/>
                        </a:spcAft>
                      </a:pPr>
                      <a:r>
                        <a:rPr lang="en-US" sz="2000" dirty="0">
                          <a:solidFill>
                            <a:schemeClr val="tx1"/>
                          </a:solidFill>
                          <a:effectLst/>
                        </a:rPr>
                        <a:t>MPU 6050</a:t>
                      </a:r>
                      <a:endParaRPr lang="en-US" sz="2000" dirty="0">
                        <a:solidFill>
                          <a:schemeClr val="tx1"/>
                        </a:solidFill>
                        <a:effectLst/>
                        <a:latin typeface="Calibri" panose="020F0502020204030204" pitchFamily="34" charset="0"/>
                        <a:ea typeface="Calibri" panose="020F0502020204030204" pitchFamily="34" charset="0"/>
                        <a:cs typeface="Vrinda" panose="02000500000000020004" pitchFamily="2" charset="0"/>
                      </a:endParaRPr>
                    </a:p>
                  </a:txBody>
                  <a:tcPr marL="35181" marR="35181" marT="0" marB="0"/>
                </a:tc>
                <a:tc>
                  <a:txBody>
                    <a:bodyPr/>
                    <a:lstStyle/>
                    <a:p>
                      <a:pPr>
                        <a:lnSpc>
                          <a:spcPct val="107000"/>
                        </a:lnSpc>
                        <a:spcAft>
                          <a:spcPts val="0"/>
                        </a:spcAft>
                      </a:pPr>
                      <a:r>
                        <a:rPr lang="en-US" sz="2000" dirty="0" smtClean="0">
                          <a:effectLst/>
                          <a:latin typeface="Calibri" panose="020F0502020204030204" pitchFamily="34" charset="0"/>
                          <a:ea typeface="Calibri" panose="020F0502020204030204" pitchFamily="34" charset="0"/>
                          <a:cs typeface="Vrinda" panose="02000500000000020004" pitchFamily="2" charset="0"/>
                        </a:rPr>
                        <a:t>85</a:t>
                      </a:r>
                      <a:endParaRPr lang="en-US" sz="2000" dirty="0">
                        <a:effectLst/>
                        <a:latin typeface="Calibri" panose="020F0502020204030204" pitchFamily="34" charset="0"/>
                        <a:ea typeface="Calibri" panose="020F0502020204030204" pitchFamily="34" charset="0"/>
                        <a:cs typeface="Vrinda" panose="02000500000000020004" pitchFamily="2" charset="0"/>
                      </a:endParaRPr>
                    </a:p>
                  </a:txBody>
                  <a:tcPr marL="35181" marR="35181" marT="0" marB="0"/>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684291430"/>
              </p:ext>
            </p:extLst>
          </p:nvPr>
        </p:nvGraphicFramePr>
        <p:xfrm>
          <a:off x="176907" y="1426170"/>
          <a:ext cx="3743180" cy="5227243"/>
        </p:xfrm>
        <a:graphic>
          <a:graphicData uri="http://schemas.openxmlformats.org/drawingml/2006/table">
            <a:tbl>
              <a:tblPr firstRow="1" bandRow="1">
                <a:tableStyleId>{5940675A-B579-460E-94D1-54222C63F5DA}</a:tableStyleId>
              </a:tblPr>
              <a:tblGrid>
                <a:gridCol w="1797387">
                  <a:extLst>
                    <a:ext uri="{9D8B030D-6E8A-4147-A177-3AD203B41FA5}">
                      <a16:colId xmlns:a16="http://schemas.microsoft.com/office/drawing/2014/main" val="20000"/>
                    </a:ext>
                  </a:extLst>
                </a:gridCol>
                <a:gridCol w="1945793">
                  <a:extLst>
                    <a:ext uri="{9D8B030D-6E8A-4147-A177-3AD203B41FA5}">
                      <a16:colId xmlns:a16="http://schemas.microsoft.com/office/drawing/2014/main" val="20001"/>
                    </a:ext>
                  </a:extLst>
                </a:gridCol>
              </a:tblGrid>
              <a:tr h="523631">
                <a:tc>
                  <a:txBody>
                    <a:bodyPr/>
                    <a:lstStyle/>
                    <a:p>
                      <a:r>
                        <a:rPr lang="en-US" sz="2400" b="1" dirty="0" smtClean="0"/>
                        <a:t>Equipment</a:t>
                      </a:r>
                      <a:endParaRPr lang="en-US" sz="2400" b="1" dirty="0"/>
                    </a:p>
                  </a:txBody>
                  <a:tcPr/>
                </a:tc>
                <a:tc>
                  <a:txBody>
                    <a:bodyPr/>
                    <a:lstStyle/>
                    <a:p>
                      <a:r>
                        <a:rPr lang="en-US" sz="2400" b="1" dirty="0" smtClean="0"/>
                        <a:t>Price(rupee)</a:t>
                      </a:r>
                      <a:endParaRPr lang="en-US" sz="2400" b="1" dirty="0"/>
                    </a:p>
                  </a:txBody>
                  <a:tcPr/>
                </a:tc>
                <a:extLst>
                  <a:ext uri="{0D108BD9-81ED-4DB2-BD59-A6C34878D82A}">
                    <a16:rowId xmlns:a16="http://schemas.microsoft.com/office/drawing/2014/main" val="10000"/>
                  </a:ext>
                </a:extLst>
              </a:tr>
              <a:tr h="523631">
                <a:tc>
                  <a:txBody>
                    <a:bodyPr/>
                    <a:lstStyle/>
                    <a:p>
                      <a:pPr>
                        <a:lnSpc>
                          <a:spcPct val="107000"/>
                        </a:lnSpc>
                        <a:spcAft>
                          <a:spcPts val="0"/>
                        </a:spcAft>
                      </a:pPr>
                      <a:r>
                        <a:rPr lang="en-US" sz="2000" b="0" dirty="0" err="1">
                          <a:solidFill>
                            <a:schemeClr val="tx1"/>
                          </a:solidFill>
                          <a:effectLst/>
                          <a:latin typeface="+mn-lt"/>
                        </a:rPr>
                        <a:t>Arduino</a:t>
                      </a:r>
                      <a:r>
                        <a:rPr lang="en-US" sz="2000" b="0" dirty="0">
                          <a:solidFill>
                            <a:schemeClr val="tx1"/>
                          </a:solidFill>
                          <a:effectLst/>
                          <a:latin typeface="+mn-lt"/>
                        </a:rPr>
                        <a:t> </a:t>
                      </a:r>
                      <a:r>
                        <a:rPr lang="en-US" sz="2000" b="0" dirty="0" err="1">
                          <a:solidFill>
                            <a:schemeClr val="tx1"/>
                          </a:solidFill>
                          <a:effectLst/>
                          <a:latin typeface="+mn-lt"/>
                        </a:rPr>
                        <a:t>nano</a:t>
                      </a:r>
                      <a:endParaRPr lang="en-US" sz="2000" b="0" dirty="0">
                        <a:solidFill>
                          <a:schemeClr val="tx1"/>
                        </a:solidFill>
                        <a:effectLst/>
                        <a:latin typeface="+mn-lt"/>
                        <a:ea typeface="Calibri" panose="020F0502020204030204" pitchFamily="34" charset="0"/>
                        <a:cs typeface="Vrinda" panose="02000500000000020004" pitchFamily="2" charset="0"/>
                      </a:endParaRPr>
                    </a:p>
                  </a:txBody>
                  <a:tcPr marL="35181" marR="35181" marT="0" marB="0"/>
                </a:tc>
                <a:tc>
                  <a:txBody>
                    <a:bodyPr/>
                    <a:lstStyle/>
                    <a:p>
                      <a:pPr>
                        <a:lnSpc>
                          <a:spcPct val="107000"/>
                        </a:lnSpc>
                        <a:spcAft>
                          <a:spcPts val="0"/>
                        </a:spcAft>
                      </a:pPr>
                      <a:r>
                        <a:rPr lang="en-US" sz="2000" dirty="0" smtClean="0">
                          <a:effectLst/>
                          <a:latin typeface="Calibri" panose="020F0502020204030204" pitchFamily="34" charset="0"/>
                          <a:ea typeface="Calibri" panose="020F0502020204030204" pitchFamily="34" charset="0"/>
                          <a:cs typeface="Vrinda" panose="02000500000000020004" pitchFamily="2" charset="0"/>
                        </a:rPr>
                        <a:t>170</a:t>
                      </a:r>
                      <a:endParaRPr lang="en-US" sz="2000" dirty="0">
                        <a:effectLst/>
                        <a:latin typeface="Calibri" panose="020F0502020204030204" pitchFamily="34" charset="0"/>
                        <a:ea typeface="Calibri" panose="020F0502020204030204" pitchFamily="34" charset="0"/>
                        <a:cs typeface="Vrinda" panose="02000500000000020004" pitchFamily="2" charset="0"/>
                      </a:endParaRPr>
                    </a:p>
                  </a:txBody>
                  <a:tcPr marL="35181" marR="35181" marT="0" marB="0"/>
                </a:tc>
                <a:extLst>
                  <a:ext uri="{0D108BD9-81ED-4DB2-BD59-A6C34878D82A}">
                    <a16:rowId xmlns:a16="http://schemas.microsoft.com/office/drawing/2014/main" val="10001"/>
                  </a:ext>
                </a:extLst>
              </a:tr>
              <a:tr h="523631">
                <a:tc>
                  <a:txBody>
                    <a:bodyPr/>
                    <a:lstStyle/>
                    <a:p>
                      <a:pPr>
                        <a:lnSpc>
                          <a:spcPct val="107000"/>
                        </a:lnSpc>
                        <a:spcAft>
                          <a:spcPts val="0"/>
                        </a:spcAft>
                      </a:pPr>
                      <a:r>
                        <a:rPr lang="en-US" sz="2000" b="0" kern="1200" dirty="0" smtClean="0">
                          <a:solidFill>
                            <a:schemeClr val="tx1"/>
                          </a:solidFill>
                          <a:effectLst/>
                          <a:latin typeface="+mn-lt"/>
                          <a:ea typeface="+mn-ea"/>
                          <a:cs typeface="+mn-cs"/>
                        </a:rPr>
                        <a:t>24V CSB lead acid battery </a:t>
                      </a:r>
                      <a:endParaRPr lang="en-US" sz="2000" b="0" dirty="0">
                        <a:solidFill>
                          <a:schemeClr val="tx1"/>
                        </a:solidFill>
                        <a:effectLst/>
                        <a:latin typeface="+mn-lt"/>
                        <a:ea typeface="Calibri" panose="020F0502020204030204" pitchFamily="34" charset="0"/>
                        <a:cs typeface="Vrinda" panose="02000500000000020004" pitchFamily="2" charset="0"/>
                      </a:endParaRPr>
                    </a:p>
                  </a:txBody>
                  <a:tcPr marL="35181" marR="35181" marT="0" marB="0"/>
                </a:tc>
                <a:tc>
                  <a:txBody>
                    <a:bodyPr/>
                    <a:lstStyle/>
                    <a:p>
                      <a:pPr>
                        <a:lnSpc>
                          <a:spcPct val="107000"/>
                        </a:lnSpc>
                        <a:spcAft>
                          <a:spcPts val="0"/>
                        </a:spcAft>
                      </a:pPr>
                      <a:r>
                        <a:rPr lang="en-US" sz="2000" dirty="0" smtClean="0">
                          <a:effectLst/>
                          <a:latin typeface="Calibri" panose="020F0502020204030204" pitchFamily="34" charset="0"/>
                          <a:ea typeface="Calibri" panose="020F0502020204030204" pitchFamily="34" charset="0"/>
                          <a:cs typeface="Vrinda" panose="02000500000000020004" pitchFamily="2" charset="0"/>
                        </a:rPr>
                        <a:t>2300</a:t>
                      </a:r>
                      <a:endParaRPr lang="en-US" sz="2000" dirty="0">
                        <a:effectLst/>
                        <a:latin typeface="Calibri" panose="020F0502020204030204" pitchFamily="34" charset="0"/>
                        <a:ea typeface="Calibri" panose="020F0502020204030204" pitchFamily="34" charset="0"/>
                        <a:cs typeface="Vrinda" panose="02000500000000020004" pitchFamily="2" charset="0"/>
                      </a:endParaRPr>
                    </a:p>
                  </a:txBody>
                  <a:tcPr marL="35181" marR="35181" marT="0" marB="0"/>
                </a:tc>
                <a:extLst>
                  <a:ext uri="{0D108BD9-81ED-4DB2-BD59-A6C34878D82A}">
                    <a16:rowId xmlns:a16="http://schemas.microsoft.com/office/drawing/2014/main" val="10002"/>
                  </a:ext>
                </a:extLst>
              </a:tr>
              <a:tr h="523631">
                <a:tc>
                  <a:txBody>
                    <a:bodyPr/>
                    <a:lstStyle/>
                    <a:p>
                      <a:pPr>
                        <a:lnSpc>
                          <a:spcPct val="107000"/>
                        </a:lnSpc>
                        <a:spcAft>
                          <a:spcPts val="0"/>
                        </a:spcAft>
                      </a:pPr>
                      <a:r>
                        <a:rPr lang="en-US" sz="2000" b="0" dirty="0" smtClean="0">
                          <a:solidFill>
                            <a:schemeClr val="tx1"/>
                          </a:solidFill>
                          <a:effectLst/>
                          <a:latin typeface="+mn-lt"/>
                          <a:ea typeface="Calibri" panose="020F0502020204030204" pitchFamily="34" charset="0"/>
                          <a:cs typeface="Vrinda" panose="02000500000000020004" pitchFamily="2" charset="0"/>
                        </a:rPr>
                        <a:t>Bluetooth HC-05</a:t>
                      </a:r>
                      <a:endParaRPr lang="en-US" sz="2000" b="0" dirty="0">
                        <a:solidFill>
                          <a:schemeClr val="tx1"/>
                        </a:solidFill>
                        <a:effectLst/>
                        <a:latin typeface="+mn-lt"/>
                        <a:ea typeface="Calibri" panose="020F0502020204030204" pitchFamily="34" charset="0"/>
                        <a:cs typeface="Vrinda" panose="02000500000000020004" pitchFamily="2" charset="0"/>
                      </a:endParaRPr>
                    </a:p>
                  </a:txBody>
                  <a:tcPr marL="35181" marR="35181" marT="0" marB="0"/>
                </a:tc>
                <a:tc>
                  <a:txBody>
                    <a:bodyPr/>
                    <a:lstStyle/>
                    <a:p>
                      <a:pPr>
                        <a:lnSpc>
                          <a:spcPct val="107000"/>
                        </a:lnSpc>
                        <a:spcAft>
                          <a:spcPts val="0"/>
                        </a:spcAft>
                      </a:pPr>
                      <a:r>
                        <a:rPr lang="en-US" sz="2000" dirty="0" smtClean="0">
                          <a:effectLst/>
                          <a:latin typeface="+mn-lt"/>
                          <a:ea typeface="+mn-ea"/>
                          <a:cs typeface="+mn-cs"/>
                        </a:rPr>
                        <a:t>127</a:t>
                      </a:r>
                      <a:endParaRPr lang="en-US" sz="2000" dirty="0">
                        <a:effectLst/>
                        <a:latin typeface="Calibri" panose="020F0502020204030204" pitchFamily="34" charset="0"/>
                        <a:ea typeface="Calibri" panose="020F0502020204030204" pitchFamily="34" charset="0"/>
                        <a:cs typeface="Vrinda" panose="02000500000000020004" pitchFamily="2" charset="0"/>
                      </a:endParaRPr>
                    </a:p>
                  </a:txBody>
                  <a:tcPr marL="35181" marR="35181" marT="0" marB="0"/>
                </a:tc>
                <a:extLst>
                  <a:ext uri="{0D108BD9-81ED-4DB2-BD59-A6C34878D82A}">
                    <a16:rowId xmlns:a16="http://schemas.microsoft.com/office/drawing/2014/main" val="10003"/>
                  </a:ext>
                </a:extLst>
              </a:tr>
              <a:tr h="523631">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2000" b="0" i="0" kern="1200" dirty="0" smtClean="0">
                          <a:solidFill>
                            <a:schemeClr val="tx1"/>
                          </a:solidFill>
                          <a:effectLst/>
                          <a:latin typeface="+mn-lt"/>
                          <a:ea typeface="+mn-ea"/>
                          <a:cs typeface="+mn-cs"/>
                        </a:rPr>
                        <a:t>BTS7960 Motor Driver Module</a:t>
                      </a:r>
                    </a:p>
                  </a:txBody>
                  <a:tcPr marL="35181" marR="35181" marT="0" marB="0"/>
                </a:tc>
                <a:tc>
                  <a:txBody>
                    <a:bodyPr/>
                    <a:lstStyle/>
                    <a:p>
                      <a:pPr>
                        <a:lnSpc>
                          <a:spcPct val="107000"/>
                        </a:lnSpc>
                        <a:spcAft>
                          <a:spcPts val="0"/>
                        </a:spcAft>
                      </a:pPr>
                      <a:r>
                        <a:rPr lang="en-US" sz="2000" dirty="0" smtClean="0">
                          <a:effectLst/>
                          <a:latin typeface="Calibri" panose="020F0502020204030204" pitchFamily="34" charset="0"/>
                          <a:ea typeface="Calibri" panose="020F0502020204030204" pitchFamily="34" charset="0"/>
                          <a:cs typeface="Vrinda" panose="02000500000000020004" pitchFamily="2" charset="0"/>
                        </a:rPr>
                        <a:t>119</a:t>
                      </a:r>
                      <a:endParaRPr lang="en-US" sz="2000" dirty="0">
                        <a:effectLst/>
                        <a:latin typeface="Calibri" panose="020F0502020204030204" pitchFamily="34" charset="0"/>
                        <a:ea typeface="Calibri" panose="020F0502020204030204" pitchFamily="34" charset="0"/>
                        <a:cs typeface="Vrinda" panose="02000500000000020004" pitchFamily="2" charset="0"/>
                      </a:endParaRPr>
                    </a:p>
                  </a:txBody>
                  <a:tcPr marL="35181" marR="35181" marT="0" marB="0"/>
                </a:tc>
                <a:extLst>
                  <a:ext uri="{0D108BD9-81ED-4DB2-BD59-A6C34878D82A}">
                    <a16:rowId xmlns:a16="http://schemas.microsoft.com/office/drawing/2014/main" val="10004"/>
                  </a:ext>
                </a:extLst>
              </a:tr>
              <a:tr h="523631">
                <a:tc>
                  <a:txBody>
                    <a:bodyPr/>
                    <a:lstStyle/>
                    <a:p>
                      <a:pPr>
                        <a:lnSpc>
                          <a:spcPct val="107000"/>
                        </a:lnSpc>
                        <a:spcAft>
                          <a:spcPts val="0"/>
                        </a:spcAft>
                      </a:pPr>
                      <a:r>
                        <a:rPr lang="en-US" sz="2000" b="0" dirty="0" smtClean="0">
                          <a:solidFill>
                            <a:schemeClr val="tx1"/>
                          </a:solidFill>
                          <a:effectLst/>
                          <a:latin typeface="+mn-lt"/>
                        </a:rPr>
                        <a:t>Buck</a:t>
                      </a:r>
                      <a:endParaRPr lang="en-US" sz="2000" b="0" dirty="0">
                        <a:solidFill>
                          <a:schemeClr val="tx1"/>
                        </a:solidFill>
                        <a:effectLst/>
                        <a:latin typeface="+mn-lt"/>
                        <a:ea typeface="Calibri" panose="020F0502020204030204" pitchFamily="34" charset="0"/>
                        <a:cs typeface="Vrinda" panose="02000500000000020004" pitchFamily="2" charset="0"/>
                      </a:endParaRPr>
                    </a:p>
                  </a:txBody>
                  <a:tcPr marL="35181" marR="35181" marT="0" marB="0"/>
                </a:tc>
                <a:tc>
                  <a:txBody>
                    <a:bodyPr/>
                    <a:lstStyle/>
                    <a:p>
                      <a:pPr>
                        <a:lnSpc>
                          <a:spcPct val="107000"/>
                        </a:lnSpc>
                        <a:spcAft>
                          <a:spcPts val="0"/>
                        </a:spcAft>
                      </a:pPr>
                      <a:r>
                        <a:rPr lang="en-US" sz="2000" dirty="0" smtClean="0">
                          <a:effectLst/>
                          <a:latin typeface="+mn-lt"/>
                          <a:ea typeface="+mn-ea"/>
                          <a:cs typeface="+mn-cs"/>
                        </a:rPr>
                        <a:t>34</a:t>
                      </a:r>
                      <a:endParaRPr lang="en-US" sz="2000" dirty="0">
                        <a:effectLst/>
                        <a:latin typeface="Calibri" panose="020F0502020204030204" pitchFamily="34" charset="0"/>
                        <a:ea typeface="Calibri" panose="020F0502020204030204" pitchFamily="34" charset="0"/>
                        <a:cs typeface="Vrinda" panose="02000500000000020004" pitchFamily="2" charset="0"/>
                      </a:endParaRPr>
                    </a:p>
                  </a:txBody>
                  <a:tcPr marL="35181" marR="35181" marT="0" marB="0"/>
                </a:tc>
                <a:extLst>
                  <a:ext uri="{0D108BD9-81ED-4DB2-BD59-A6C34878D82A}">
                    <a16:rowId xmlns:a16="http://schemas.microsoft.com/office/drawing/2014/main" val="10005"/>
                  </a:ext>
                </a:extLst>
              </a:tr>
              <a:tr h="523631">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2000" b="0" i="0" u="none" kern="1200" dirty="0" smtClean="0">
                          <a:solidFill>
                            <a:schemeClr val="tx1"/>
                          </a:solidFill>
                          <a:effectLst/>
                          <a:latin typeface="+mn-lt"/>
                          <a:ea typeface="+mn-ea"/>
                          <a:cs typeface="+mn-cs"/>
                        </a:rPr>
                        <a:t>HC-SR04</a:t>
                      </a:r>
                      <a:r>
                        <a:rPr lang="en-US" sz="2000" b="0" i="0" u="none" kern="1200" baseline="0" dirty="0" smtClean="0">
                          <a:solidFill>
                            <a:schemeClr val="tx1"/>
                          </a:solidFill>
                          <a:effectLst/>
                          <a:latin typeface="+mn-lt"/>
                          <a:ea typeface="+mn-ea"/>
                          <a:cs typeface="+mn-cs"/>
                        </a:rPr>
                        <a:t> Ultra-sonic sensor</a:t>
                      </a:r>
                      <a:endParaRPr lang="en-US" sz="2000" b="0" i="0" u="none" kern="1200" dirty="0" smtClean="0">
                        <a:solidFill>
                          <a:schemeClr val="tx1"/>
                        </a:solidFill>
                        <a:effectLst/>
                        <a:latin typeface="+mn-lt"/>
                        <a:ea typeface="+mn-ea"/>
                        <a:cs typeface="+mn-cs"/>
                      </a:endParaRPr>
                    </a:p>
                  </a:txBody>
                  <a:tcPr marL="35181" marR="35181" marT="0" marB="0"/>
                </a:tc>
                <a:tc>
                  <a:txBody>
                    <a:bodyPr/>
                    <a:lstStyle/>
                    <a:p>
                      <a:pPr>
                        <a:lnSpc>
                          <a:spcPct val="107000"/>
                        </a:lnSpc>
                        <a:spcAft>
                          <a:spcPts val="0"/>
                        </a:spcAft>
                      </a:pPr>
                      <a:r>
                        <a:rPr lang="en-US" sz="2000" dirty="0" smtClean="0">
                          <a:effectLst/>
                          <a:latin typeface="Calibri" panose="020F0502020204030204" pitchFamily="34" charset="0"/>
                          <a:ea typeface="Calibri" panose="020F0502020204030204" pitchFamily="34" charset="0"/>
                          <a:cs typeface="Vrinda" panose="02000500000000020004" pitchFamily="2" charset="0"/>
                        </a:rPr>
                        <a:t>42</a:t>
                      </a:r>
                      <a:endParaRPr lang="en-US" sz="2000" dirty="0">
                        <a:effectLst/>
                        <a:latin typeface="Calibri" panose="020F0502020204030204" pitchFamily="34" charset="0"/>
                        <a:ea typeface="Calibri" panose="020F0502020204030204" pitchFamily="34" charset="0"/>
                        <a:cs typeface="Vrinda" panose="02000500000000020004" pitchFamily="2" charset="0"/>
                      </a:endParaRPr>
                    </a:p>
                  </a:txBody>
                  <a:tcPr marL="35181" marR="35181" marT="0" marB="0"/>
                </a:tc>
                <a:extLst>
                  <a:ext uri="{0D108BD9-81ED-4DB2-BD59-A6C34878D82A}">
                    <a16:rowId xmlns:a16="http://schemas.microsoft.com/office/drawing/2014/main" val="10006"/>
                  </a:ext>
                </a:extLst>
              </a:tr>
              <a:tr h="523631">
                <a:tc>
                  <a:txBody>
                    <a:bodyPr/>
                    <a:lstStyle/>
                    <a:p>
                      <a:pPr>
                        <a:lnSpc>
                          <a:spcPct val="107000"/>
                        </a:lnSpc>
                        <a:spcAft>
                          <a:spcPts val="0"/>
                        </a:spcAft>
                      </a:pPr>
                      <a:r>
                        <a:rPr lang="en-US" sz="2000" b="0" dirty="0">
                          <a:solidFill>
                            <a:schemeClr val="tx1"/>
                          </a:solidFill>
                          <a:effectLst/>
                          <a:latin typeface="+mn-lt"/>
                        </a:rPr>
                        <a:t>Capacitor</a:t>
                      </a:r>
                      <a:endParaRPr lang="en-US" sz="2000" b="0" dirty="0">
                        <a:solidFill>
                          <a:schemeClr val="tx1"/>
                        </a:solidFill>
                        <a:effectLst/>
                        <a:latin typeface="+mn-lt"/>
                        <a:ea typeface="Calibri" panose="020F0502020204030204" pitchFamily="34" charset="0"/>
                        <a:cs typeface="Vrinda" panose="02000500000000020004" pitchFamily="2" charset="0"/>
                      </a:endParaRPr>
                    </a:p>
                  </a:txBody>
                  <a:tcPr marL="35181" marR="35181" marT="0" marB="0"/>
                </a:tc>
                <a:tc>
                  <a:txBody>
                    <a:bodyPr/>
                    <a:lstStyle/>
                    <a:p>
                      <a:pPr>
                        <a:lnSpc>
                          <a:spcPct val="107000"/>
                        </a:lnSpc>
                        <a:spcAft>
                          <a:spcPts val="0"/>
                        </a:spcAft>
                      </a:pPr>
                      <a:r>
                        <a:rPr lang="en-US" sz="2000" dirty="0" smtClean="0">
                          <a:effectLst/>
                          <a:latin typeface="+mn-lt"/>
                          <a:ea typeface="+mn-ea"/>
                          <a:cs typeface="+mn-cs"/>
                        </a:rPr>
                        <a:t>4</a:t>
                      </a:r>
                      <a:endParaRPr lang="en-US" sz="2000" dirty="0">
                        <a:effectLst/>
                        <a:latin typeface="Calibri" panose="020F0502020204030204" pitchFamily="34" charset="0"/>
                        <a:ea typeface="Calibri" panose="020F0502020204030204" pitchFamily="34" charset="0"/>
                        <a:cs typeface="Vrinda" panose="02000500000000020004" pitchFamily="2" charset="0"/>
                      </a:endParaRPr>
                    </a:p>
                  </a:txBody>
                  <a:tcPr marL="35181" marR="35181" marT="0" marB="0"/>
                </a:tc>
                <a:extLst>
                  <a:ext uri="{0D108BD9-81ED-4DB2-BD59-A6C34878D82A}">
                    <a16:rowId xmlns:a16="http://schemas.microsoft.com/office/drawing/2014/main" val="10007"/>
                  </a:ext>
                </a:extLst>
              </a:tr>
              <a:tr h="523631">
                <a:tc>
                  <a:txBody>
                    <a:bodyPr/>
                    <a:lstStyle/>
                    <a:p>
                      <a:pPr>
                        <a:lnSpc>
                          <a:spcPct val="107000"/>
                        </a:lnSpc>
                        <a:spcAft>
                          <a:spcPts val="0"/>
                        </a:spcAft>
                      </a:pPr>
                      <a:r>
                        <a:rPr lang="en-US" sz="2000" b="0" dirty="0" smtClean="0">
                          <a:solidFill>
                            <a:schemeClr val="tx1"/>
                          </a:solidFill>
                          <a:effectLst/>
                          <a:latin typeface="+mn-lt"/>
                          <a:ea typeface="Calibri" panose="020F0502020204030204" pitchFamily="34" charset="0"/>
                          <a:cs typeface="Vrinda" panose="02000500000000020004" pitchFamily="2" charset="0"/>
                        </a:rPr>
                        <a:t>MY1016 Motor 350W (2p)</a:t>
                      </a:r>
                      <a:endParaRPr lang="en-US" sz="2000" b="0" dirty="0">
                        <a:solidFill>
                          <a:schemeClr val="tx1"/>
                        </a:solidFill>
                        <a:effectLst/>
                        <a:latin typeface="+mn-lt"/>
                        <a:ea typeface="Calibri" panose="020F0502020204030204" pitchFamily="34" charset="0"/>
                        <a:cs typeface="Vrinda" panose="02000500000000020004" pitchFamily="2" charset="0"/>
                      </a:endParaRPr>
                    </a:p>
                  </a:txBody>
                  <a:tcPr marL="35181" marR="35181" marT="0" marB="0"/>
                </a:tc>
                <a:tc>
                  <a:txBody>
                    <a:bodyPr/>
                    <a:lstStyle/>
                    <a:p>
                      <a:pPr>
                        <a:lnSpc>
                          <a:spcPct val="107000"/>
                        </a:lnSpc>
                        <a:spcAft>
                          <a:spcPts val="0"/>
                        </a:spcAft>
                      </a:pPr>
                      <a:r>
                        <a:rPr lang="en-US" sz="2000" dirty="0" smtClean="0">
                          <a:effectLst/>
                          <a:latin typeface="Calibri" panose="020F0502020204030204" pitchFamily="34" charset="0"/>
                          <a:ea typeface="Calibri" panose="020F0502020204030204" pitchFamily="34" charset="0"/>
                          <a:cs typeface="Vrinda" panose="02000500000000020004" pitchFamily="2" charset="0"/>
                        </a:rPr>
                        <a:t>7330</a:t>
                      </a:r>
                      <a:endParaRPr lang="en-US" sz="2000" dirty="0">
                        <a:effectLst/>
                        <a:latin typeface="Calibri" panose="020F0502020204030204" pitchFamily="34" charset="0"/>
                        <a:ea typeface="Calibri" panose="020F0502020204030204" pitchFamily="34" charset="0"/>
                        <a:cs typeface="Vrinda" panose="02000500000000020004" pitchFamily="2" charset="0"/>
                      </a:endParaRPr>
                    </a:p>
                  </a:txBody>
                  <a:tcPr marL="35181" marR="35181" marT="0" marB="0"/>
                </a:tc>
                <a:extLst>
                  <a:ext uri="{0D108BD9-81ED-4DB2-BD59-A6C34878D82A}">
                    <a16:rowId xmlns:a16="http://schemas.microsoft.com/office/drawing/2014/main" val="10008"/>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28694905"/>
              </p:ext>
            </p:extLst>
          </p:nvPr>
        </p:nvGraphicFramePr>
        <p:xfrm>
          <a:off x="8303454" y="1423491"/>
          <a:ext cx="3691599" cy="4832823"/>
        </p:xfrm>
        <a:graphic>
          <a:graphicData uri="http://schemas.openxmlformats.org/drawingml/2006/table">
            <a:tbl>
              <a:tblPr firstRow="1" bandRow="1">
                <a:tableStyleId>{5940675A-B579-460E-94D1-54222C63F5DA}</a:tableStyleId>
              </a:tblPr>
              <a:tblGrid>
                <a:gridCol w="1876867">
                  <a:extLst>
                    <a:ext uri="{9D8B030D-6E8A-4147-A177-3AD203B41FA5}">
                      <a16:colId xmlns:a16="http://schemas.microsoft.com/office/drawing/2014/main" val="20000"/>
                    </a:ext>
                  </a:extLst>
                </a:gridCol>
                <a:gridCol w="1814732">
                  <a:extLst>
                    <a:ext uri="{9D8B030D-6E8A-4147-A177-3AD203B41FA5}">
                      <a16:colId xmlns:a16="http://schemas.microsoft.com/office/drawing/2014/main" val="20001"/>
                    </a:ext>
                  </a:extLst>
                </a:gridCol>
              </a:tblGrid>
              <a:tr h="618101">
                <a:tc>
                  <a:txBody>
                    <a:bodyPr/>
                    <a:lstStyle/>
                    <a:p>
                      <a:r>
                        <a:rPr lang="en-US" sz="2400" b="1" dirty="0" smtClean="0"/>
                        <a:t>Equipment</a:t>
                      </a:r>
                      <a:endParaRPr lang="en-US" sz="24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t>Price(rupee)</a:t>
                      </a:r>
                    </a:p>
                    <a:p>
                      <a:endParaRPr lang="en-US" sz="1400" b="1" dirty="0">
                        <a:effectLst/>
                        <a:latin typeface="Calibri" panose="020F0502020204030204" pitchFamily="34" charset="0"/>
                        <a:ea typeface="Calibri" panose="020F0502020204030204" pitchFamily="34" charset="0"/>
                        <a:cs typeface="Vrinda" panose="02000500000000020004" pitchFamily="2" charset="0"/>
                      </a:endParaRPr>
                    </a:p>
                  </a:txBody>
                  <a:tcPr/>
                </a:tc>
                <a:extLst>
                  <a:ext uri="{0D108BD9-81ED-4DB2-BD59-A6C34878D82A}">
                    <a16:rowId xmlns:a16="http://schemas.microsoft.com/office/drawing/2014/main" val="10000"/>
                  </a:ext>
                </a:extLst>
              </a:tr>
              <a:tr h="594609">
                <a:tc>
                  <a:txBody>
                    <a:bodyPr/>
                    <a:lstStyle/>
                    <a:p>
                      <a:pPr>
                        <a:lnSpc>
                          <a:spcPct val="107000"/>
                        </a:lnSpc>
                        <a:spcAft>
                          <a:spcPts val="0"/>
                        </a:spcAft>
                      </a:pPr>
                      <a:r>
                        <a:rPr lang="en-US" sz="2000" dirty="0">
                          <a:solidFill>
                            <a:schemeClr val="tx1"/>
                          </a:solidFill>
                          <a:effectLst/>
                          <a:latin typeface="+mn-lt"/>
                        </a:rPr>
                        <a:t>Bamboo</a:t>
                      </a:r>
                      <a:endParaRPr lang="en-US" sz="2000" dirty="0">
                        <a:solidFill>
                          <a:schemeClr val="tx1"/>
                        </a:solidFill>
                        <a:effectLst/>
                        <a:latin typeface="+mn-lt"/>
                        <a:ea typeface="Calibri" panose="020F0502020204030204" pitchFamily="34" charset="0"/>
                        <a:cs typeface="Vrinda" panose="02000500000000020004" pitchFamily="2" charset="0"/>
                      </a:endParaRPr>
                    </a:p>
                  </a:txBody>
                  <a:tcPr marL="35181" marR="35181" marT="0" marB="0"/>
                </a:tc>
                <a:tc>
                  <a:txBody>
                    <a:bodyPr/>
                    <a:lstStyle/>
                    <a:p>
                      <a:r>
                        <a:rPr lang="en-US" sz="2000" dirty="0" smtClean="0">
                          <a:effectLst/>
                          <a:latin typeface="+mn-lt"/>
                          <a:ea typeface="Calibri" panose="020F0502020204030204" pitchFamily="34" charset="0"/>
                          <a:cs typeface="Vrinda" panose="02000500000000020004" pitchFamily="2" charset="0"/>
                        </a:rPr>
                        <a:t>850</a:t>
                      </a:r>
                      <a:endParaRPr lang="en-US" sz="2000" dirty="0">
                        <a:effectLst/>
                        <a:latin typeface="+mn-lt"/>
                        <a:ea typeface="Calibri" panose="020F0502020204030204" pitchFamily="34" charset="0"/>
                        <a:cs typeface="Vrinda" panose="02000500000000020004" pitchFamily="2" charset="0"/>
                      </a:endParaRPr>
                    </a:p>
                  </a:txBody>
                  <a:tcPr/>
                </a:tc>
                <a:extLst>
                  <a:ext uri="{0D108BD9-81ED-4DB2-BD59-A6C34878D82A}">
                    <a16:rowId xmlns:a16="http://schemas.microsoft.com/office/drawing/2014/main" val="10001"/>
                  </a:ext>
                </a:extLst>
              </a:tr>
              <a:tr h="594609">
                <a:tc>
                  <a:txBody>
                    <a:bodyPr/>
                    <a:lstStyle/>
                    <a:p>
                      <a:pPr>
                        <a:lnSpc>
                          <a:spcPct val="107000"/>
                        </a:lnSpc>
                        <a:spcAft>
                          <a:spcPts val="0"/>
                        </a:spcAft>
                      </a:pPr>
                      <a:r>
                        <a:rPr lang="en-US" sz="2000" dirty="0" smtClean="0">
                          <a:solidFill>
                            <a:schemeClr val="tx1"/>
                          </a:solidFill>
                          <a:effectLst/>
                          <a:latin typeface="Calibri" panose="020F0502020204030204" pitchFamily="34" charset="0"/>
                          <a:ea typeface="Calibri" panose="020F0502020204030204" pitchFamily="34" charset="0"/>
                          <a:cs typeface="Vrinda" panose="02000500000000020004" pitchFamily="2" charset="0"/>
                        </a:rPr>
                        <a:t>Suspension</a:t>
                      </a:r>
                      <a:endParaRPr lang="en-US" sz="2000" dirty="0">
                        <a:solidFill>
                          <a:schemeClr val="tx1"/>
                        </a:solidFill>
                        <a:effectLst/>
                        <a:latin typeface="Calibri" panose="020F0502020204030204" pitchFamily="34" charset="0"/>
                        <a:ea typeface="Calibri" panose="020F0502020204030204" pitchFamily="34" charset="0"/>
                        <a:cs typeface="Vrinda" panose="02000500000000020004" pitchFamily="2" charset="0"/>
                      </a:endParaRPr>
                    </a:p>
                  </a:txBody>
                  <a:tcPr marL="35181" marR="35181" marT="0" marB="0"/>
                </a:tc>
                <a:tc>
                  <a:txBody>
                    <a:bodyPr/>
                    <a:lstStyle/>
                    <a:p>
                      <a:r>
                        <a:rPr lang="en-US" sz="2000" dirty="0" smtClean="0">
                          <a:effectLst/>
                          <a:latin typeface="Calibri" panose="020F0502020204030204" pitchFamily="34" charset="0"/>
                          <a:ea typeface="Calibri" panose="020F0502020204030204" pitchFamily="34" charset="0"/>
                          <a:cs typeface="Vrinda" panose="02000500000000020004" pitchFamily="2" charset="0"/>
                        </a:rPr>
                        <a:t>1700</a:t>
                      </a:r>
                      <a:endParaRPr lang="en-US" sz="2000" dirty="0">
                        <a:effectLst/>
                        <a:latin typeface="Calibri" panose="020F0502020204030204" pitchFamily="34" charset="0"/>
                        <a:ea typeface="Calibri" panose="020F0502020204030204" pitchFamily="34" charset="0"/>
                        <a:cs typeface="Vrinda" panose="02000500000000020004" pitchFamily="2" charset="0"/>
                      </a:endParaRPr>
                    </a:p>
                  </a:txBody>
                  <a:tcPr/>
                </a:tc>
                <a:extLst>
                  <a:ext uri="{0D108BD9-81ED-4DB2-BD59-A6C34878D82A}">
                    <a16:rowId xmlns:a16="http://schemas.microsoft.com/office/drawing/2014/main" val="10002"/>
                  </a:ext>
                </a:extLst>
              </a:tr>
              <a:tr h="594609">
                <a:tc>
                  <a:txBody>
                    <a:bodyPr/>
                    <a:lstStyle/>
                    <a:p>
                      <a:pPr>
                        <a:lnSpc>
                          <a:spcPct val="107000"/>
                        </a:lnSpc>
                        <a:spcAft>
                          <a:spcPts val="0"/>
                        </a:spcAft>
                      </a:pPr>
                      <a:r>
                        <a:rPr lang="en-US" sz="2000" dirty="0" smtClean="0">
                          <a:solidFill>
                            <a:schemeClr val="tx1"/>
                          </a:solidFill>
                          <a:effectLst/>
                          <a:latin typeface="Calibri" panose="020F0502020204030204" pitchFamily="34" charset="0"/>
                          <a:ea typeface="Calibri" panose="020F0502020204030204" pitchFamily="34" charset="0"/>
                          <a:cs typeface="Vrinda" panose="02000500000000020004" pitchFamily="2" charset="0"/>
                        </a:rPr>
                        <a:t>Jute</a:t>
                      </a:r>
                      <a:endParaRPr lang="en-US" sz="2000" dirty="0">
                        <a:solidFill>
                          <a:schemeClr val="tx1"/>
                        </a:solidFill>
                        <a:effectLst/>
                        <a:latin typeface="Calibri" panose="020F0502020204030204" pitchFamily="34" charset="0"/>
                        <a:ea typeface="Calibri" panose="020F0502020204030204" pitchFamily="34" charset="0"/>
                        <a:cs typeface="Vrinda" panose="02000500000000020004" pitchFamily="2" charset="0"/>
                      </a:endParaRPr>
                    </a:p>
                  </a:txBody>
                  <a:tcPr marL="35181" marR="35181" marT="0" marB="0"/>
                </a:tc>
                <a:tc>
                  <a:txBody>
                    <a:bodyPr/>
                    <a:lstStyle/>
                    <a:p>
                      <a:r>
                        <a:rPr lang="en-US" sz="2000" dirty="0" smtClean="0">
                          <a:effectLst/>
                          <a:latin typeface="Calibri" panose="020F0502020204030204" pitchFamily="34" charset="0"/>
                          <a:ea typeface="Calibri" panose="020F0502020204030204" pitchFamily="34" charset="0"/>
                          <a:cs typeface="Vrinda" panose="02000500000000020004" pitchFamily="2" charset="0"/>
                        </a:rPr>
                        <a:t>255</a:t>
                      </a:r>
                      <a:endParaRPr lang="en-US" sz="2000" dirty="0">
                        <a:effectLst/>
                        <a:latin typeface="Calibri" panose="020F0502020204030204" pitchFamily="34" charset="0"/>
                        <a:ea typeface="Calibri" panose="020F0502020204030204" pitchFamily="34" charset="0"/>
                        <a:cs typeface="Vrinda" panose="02000500000000020004" pitchFamily="2" charset="0"/>
                      </a:endParaRPr>
                    </a:p>
                  </a:txBody>
                  <a:tcPr/>
                </a:tc>
                <a:extLst>
                  <a:ext uri="{0D108BD9-81ED-4DB2-BD59-A6C34878D82A}">
                    <a16:rowId xmlns:a16="http://schemas.microsoft.com/office/drawing/2014/main" val="10003"/>
                  </a:ext>
                </a:extLst>
              </a:tr>
              <a:tr h="594609">
                <a:tc>
                  <a:txBody>
                    <a:bodyPr/>
                    <a:lstStyle/>
                    <a:p>
                      <a:pPr>
                        <a:lnSpc>
                          <a:spcPct val="107000"/>
                        </a:lnSpc>
                        <a:spcAft>
                          <a:spcPts val="0"/>
                        </a:spcAft>
                      </a:pPr>
                      <a:r>
                        <a:rPr lang="en-US" sz="2000" dirty="0" smtClean="0">
                          <a:solidFill>
                            <a:schemeClr val="tx1"/>
                          </a:solidFill>
                          <a:effectLst/>
                          <a:latin typeface="Calibri" panose="020F0502020204030204" pitchFamily="34" charset="0"/>
                          <a:ea typeface="Calibri" panose="020F0502020204030204" pitchFamily="34" charset="0"/>
                          <a:cs typeface="Vrinda" panose="02000500000000020004" pitchFamily="2" charset="0"/>
                        </a:rPr>
                        <a:t>Foam</a:t>
                      </a:r>
                      <a:endParaRPr lang="en-US" sz="2000" dirty="0">
                        <a:solidFill>
                          <a:schemeClr val="tx1"/>
                        </a:solidFill>
                        <a:effectLst/>
                        <a:latin typeface="Calibri" panose="020F0502020204030204" pitchFamily="34" charset="0"/>
                        <a:ea typeface="Calibri" panose="020F0502020204030204" pitchFamily="34" charset="0"/>
                        <a:cs typeface="Vrinda" panose="02000500000000020004" pitchFamily="2" charset="0"/>
                      </a:endParaRPr>
                    </a:p>
                  </a:txBody>
                  <a:tcPr marL="35181" marR="35181" marT="0" marB="0"/>
                </a:tc>
                <a:tc>
                  <a:txBody>
                    <a:bodyPr/>
                    <a:lstStyle/>
                    <a:p>
                      <a:r>
                        <a:rPr lang="en-US" sz="2000" dirty="0" smtClean="0">
                          <a:effectLst/>
                          <a:latin typeface="Calibri" panose="020F0502020204030204" pitchFamily="34" charset="0"/>
                          <a:ea typeface="Calibri" panose="020F0502020204030204" pitchFamily="34" charset="0"/>
                          <a:cs typeface="Vrinda" panose="02000500000000020004" pitchFamily="2" charset="0"/>
                        </a:rPr>
                        <a:t>260</a:t>
                      </a:r>
                      <a:endParaRPr lang="en-US" sz="2000" dirty="0">
                        <a:effectLst/>
                        <a:latin typeface="Calibri" panose="020F0502020204030204" pitchFamily="34" charset="0"/>
                        <a:ea typeface="Calibri" panose="020F0502020204030204" pitchFamily="34" charset="0"/>
                        <a:cs typeface="Vrinda" panose="02000500000000020004" pitchFamily="2" charset="0"/>
                      </a:endParaRPr>
                    </a:p>
                  </a:txBody>
                  <a:tcPr/>
                </a:tc>
                <a:extLst>
                  <a:ext uri="{0D108BD9-81ED-4DB2-BD59-A6C34878D82A}">
                    <a16:rowId xmlns:a16="http://schemas.microsoft.com/office/drawing/2014/main" val="10004"/>
                  </a:ext>
                </a:extLst>
              </a:tr>
              <a:tr h="594609">
                <a:tc>
                  <a:txBody>
                    <a:bodyPr/>
                    <a:lstStyle/>
                    <a:p>
                      <a:pPr>
                        <a:lnSpc>
                          <a:spcPct val="107000"/>
                        </a:lnSpc>
                        <a:spcAft>
                          <a:spcPts val="0"/>
                        </a:spcAft>
                      </a:pPr>
                      <a:r>
                        <a:rPr lang="en-US" sz="2000" dirty="0" smtClean="0">
                          <a:solidFill>
                            <a:schemeClr val="tx1"/>
                          </a:solidFill>
                          <a:effectLst/>
                          <a:latin typeface="+mn-lt"/>
                        </a:rPr>
                        <a:t>Labor cost</a:t>
                      </a:r>
                      <a:endParaRPr lang="en-US" sz="2000" dirty="0">
                        <a:solidFill>
                          <a:schemeClr val="tx1"/>
                        </a:solidFill>
                        <a:effectLst/>
                        <a:latin typeface="+mn-lt"/>
                        <a:ea typeface="Calibri" panose="020F0502020204030204" pitchFamily="34" charset="0"/>
                        <a:cs typeface="Vrinda" panose="02000500000000020004" pitchFamily="2" charset="0"/>
                      </a:endParaRPr>
                    </a:p>
                  </a:txBody>
                  <a:tcPr marL="35181" marR="35181" marT="0" marB="0"/>
                </a:tc>
                <a:tc>
                  <a:txBody>
                    <a:bodyPr/>
                    <a:lstStyle/>
                    <a:p>
                      <a:pPr>
                        <a:lnSpc>
                          <a:spcPct val="107000"/>
                        </a:lnSpc>
                        <a:spcAft>
                          <a:spcPts val="0"/>
                        </a:spcAft>
                      </a:pPr>
                      <a:r>
                        <a:rPr lang="en-US" sz="2000" dirty="0" smtClean="0">
                          <a:effectLst/>
                          <a:latin typeface="+mn-lt"/>
                          <a:ea typeface="Calibri" panose="020F0502020204030204" pitchFamily="34" charset="0"/>
                          <a:cs typeface="Vrinda" panose="02000500000000020004" pitchFamily="2" charset="0"/>
                        </a:rPr>
                        <a:t>600</a:t>
                      </a:r>
                      <a:endParaRPr lang="en-US" sz="2000" dirty="0">
                        <a:effectLst/>
                        <a:latin typeface="+mn-lt"/>
                        <a:ea typeface="Calibri" panose="020F0502020204030204" pitchFamily="34" charset="0"/>
                        <a:cs typeface="Vrinda" panose="02000500000000020004" pitchFamily="2" charset="0"/>
                      </a:endParaRPr>
                    </a:p>
                  </a:txBody>
                  <a:tcPr marL="35181" marR="35181" marT="0" marB="0"/>
                </a:tc>
                <a:extLst>
                  <a:ext uri="{0D108BD9-81ED-4DB2-BD59-A6C34878D82A}">
                    <a16:rowId xmlns:a16="http://schemas.microsoft.com/office/drawing/2014/main" val="10005"/>
                  </a:ext>
                </a:extLst>
              </a:tr>
              <a:tr h="594609">
                <a:tc>
                  <a:txBody>
                    <a:bodyPr/>
                    <a:lstStyle/>
                    <a:p>
                      <a:pPr>
                        <a:lnSpc>
                          <a:spcPct val="107000"/>
                        </a:lnSpc>
                        <a:spcAft>
                          <a:spcPts val="0"/>
                        </a:spcAft>
                      </a:pPr>
                      <a:r>
                        <a:rPr lang="en-US" sz="2000" dirty="0">
                          <a:solidFill>
                            <a:schemeClr val="tx1"/>
                          </a:solidFill>
                          <a:effectLst/>
                          <a:latin typeface="+mn-lt"/>
                        </a:rPr>
                        <a:t>Wheels</a:t>
                      </a:r>
                      <a:endParaRPr lang="en-US" sz="2000" dirty="0">
                        <a:solidFill>
                          <a:schemeClr val="tx1"/>
                        </a:solidFill>
                        <a:effectLst/>
                        <a:latin typeface="+mn-lt"/>
                        <a:ea typeface="Calibri" panose="020F0502020204030204" pitchFamily="34" charset="0"/>
                        <a:cs typeface="Vrinda" panose="02000500000000020004" pitchFamily="2" charset="0"/>
                      </a:endParaRPr>
                    </a:p>
                  </a:txBody>
                  <a:tcPr marL="35181" marR="35181" marT="0" marB="0"/>
                </a:tc>
                <a:tc>
                  <a:txBody>
                    <a:bodyPr/>
                    <a:lstStyle/>
                    <a:p>
                      <a:pPr>
                        <a:lnSpc>
                          <a:spcPct val="107000"/>
                        </a:lnSpc>
                        <a:spcAft>
                          <a:spcPts val="0"/>
                        </a:spcAft>
                      </a:pPr>
                      <a:r>
                        <a:rPr lang="en-US" sz="2000" dirty="0" smtClean="0">
                          <a:effectLst/>
                          <a:latin typeface="+mn-lt"/>
                          <a:ea typeface="Calibri" panose="020F0502020204030204" pitchFamily="34" charset="0"/>
                          <a:cs typeface="Vrinda" panose="02000500000000020004" pitchFamily="2" charset="0"/>
                        </a:rPr>
                        <a:t>3400</a:t>
                      </a:r>
                      <a:endParaRPr lang="en-US" sz="2000" dirty="0">
                        <a:effectLst/>
                        <a:latin typeface="+mn-lt"/>
                        <a:ea typeface="Calibri" panose="020F0502020204030204" pitchFamily="34" charset="0"/>
                        <a:cs typeface="Vrinda" panose="02000500000000020004" pitchFamily="2" charset="0"/>
                      </a:endParaRPr>
                    </a:p>
                  </a:txBody>
                  <a:tcPr marL="35181" marR="35181" marT="0" marB="0"/>
                </a:tc>
                <a:extLst>
                  <a:ext uri="{0D108BD9-81ED-4DB2-BD59-A6C34878D82A}">
                    <a16:rowId xmlns:a16="http://schemas.microsoft.com/office/drawing/2014/main" val="10006"/>
                  </a:ext>
                </a:extLst>
              </a:tr>
              <a:tr h="594609">
                <a:tc>
                  <a:txBody>
                    <a:bodyPr/>
                    <a:lstStyle/>
                    <a:p>
                      <a:pPr>
                        <a:lnSpc>
                          <a:spcPct val="107000"/>
                        </a:lnSpc>
                        <a:spcAft>
                          <a:spcPts val="0"/>
                        </a:spcAft>
                      </a:pPr>
                      <a:r>
                        <a:rPr lang="en-US" sz="2000" dirty="0">
                          <a:solidFill>
                            <a:schemeClr val="tx1"/>
                          </a:solidFill>
                          <a:effectLst/>
                        </a:rPr>
                        <a:t>Others</a:t>
                      </a:r>
                      <a:endParaRPr lang="en-US" sz="2000" dirty="0">
                        <a:solidFill>
                          <a:schemeClr val="tx1"/>
                        </a:solidFill>
                        <a:effectLst/>
                        <a:latin typeface="Calibri" panose="020F0502020204030204" pitchFamily="34" charset="0"/>
                        <a:ea typeface="Calibri" panose="020F0502020204030204" pitchFamily="34" charset="0"/>
                        <a:cs typeface="Vrinda" panose="02000500000000020004" pitchFamily="2" charset="0"/>
                      </a:endParaRPr>
                    </a:p>
                  </a:txBody>
                  <a:tcPr marL="35181" marR="35181" marT="0" marB="0"/>
                </a:tc>
                <a:tc>
                  <a:txBody>
                    <a:bodyPr/>
                    <a:lstStyle/>
                    <a:p>
                      <a:pPr>
                        <a:lnSpc>
                          <a:spcPct val="107000"/>
                        </a:lnSpc>
                        <a:spcAft>
                          <a:spcPts val="0"/>
                        </a:spcAft>
                      </a:pPr>
                      <a:r>
                        <a:rPr lang="en-US" sz="2000" dirty="0" smtClean="0">
                          <a:effectLst/>
                          <a:latin typeface="Calibri" panose="020F0502020204030204" pitchFamily="34" charset="0"/>
                          <a:ea typeface="Calibri" panose="020F0502020204030204" pitchFamily="34" charset="0"/>
                          <a:cs typeface="Vrinda" panose="02000500000000020004" pitchFamily="2" charset="0"/>
                        </a:rPr>
                        <a:t>1700</a:t>
                      </a:r>
                      <a:endParaRPr lang="en-US" sz="2000" dirty="0">
                        <a:effectLst/>
                        <a:latin typeface="Calibri" panose="020F0502020204030204" pitchFamily="34" charset="0"/>
                        <a:ea typeface="Calibri" panose="020F0502020204030204" pitchFamily="34" charset="0"/>
                        <a:cs typeface="Vrinda" panose="02000500000000020004" pitchFamily="2" charset="0"/>
                      </a:endParaRPr>
                    </a:p>
                  </a:txBody>
                  <a:tcPr marL="35181" marR="3518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897069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609" y="0"/>
            <a:ext cx="12065391" cy="731520"/>
          </a:xfrm>
        </p:spPr>
        <p:txBody>
          <a:bodyPr>
            <a:noAutofit/>
          </a:bodyPr>
          <a:lstStyle/>
          <a:p>
            <a:pPr algn="l"/>
            <a:r>
              <a:rPr lang="en-US" sz="4400" b="1" dirty="0" smtClean="0">
                <a:solidFill>
                  <a:srgbClr val="7030A0"/>
                </a:solidFill>
                <a:latin typeface="Comfortaa" panose="020F0603070000060003" pitchFamily="34" charset="0"/>
              </a:rPr>
              <a:t>Roadmap and Future Development</a:t>
            </a:r>
            <a:endParaRPr lang="en-US" sz="4400" b="1" dirty="0">
              <a:solidFill>
                <a:srgbClr val="7030A0"/>
              </a:solidFill>
              <a:latin typeface="Comfortaa" panose="020F0603070000060003" pitchFamily="34" charset="0"/>
            </a:endParaRPr>
          </a:p>
        </p:txBody>
      </p:sp>
      <p:sp>
        <p:nvSpPr>
          <p:cNvPr id="5" name="Subtitle 4"/>
          <p:cNvSpPr>
            <a:spLocks noGrp="1"/>
          </p:cNvSpPr>
          <p:nvPr>
            <p:ph type="subTitle" idx="1"/>
          </p:nvPr>
        </p:nvSpPr>
        <p:spPr>
          <a:xfrm>
            <a:off x="239151" y="1083211"/>
            <a:ext cx="11437033" cy="5078437"/>
          </a:xfrm>
        </p:spPr>
        <p:txBody>
          <a:bodyPr/>
          <a:lstStyle/>
          <a:p>
            <a:pPr algn="l"/>
            <a:r>
              <a:rPr lang="en-US" sz="3200" dirty="0" smtClean="0">
                <a:solidFill>
                  <a:srgbClr val="FF0000"/>
                </a:solidFill>
                <a:latin typeface="Comfortaa" panose="020F0603070000060003" pitchFamily="34" charset="0"/>
              </a:rPr>
              <a:t>◙ </a:t>
            </a:r>
            <a:r>
              <a:rPr lang="en-US" sz="3200" dirty="0" smtClean="0">
                <a:latin typeface="Comfortaa" panose="020F0603070000060003" pitchFamily="34" charset="0"/>
              </a:rPr>
              <a:t>Stairs.</a:t>
            </a:r>
          </a:p>
          <a:p>
            <a:pPr algn="l"/>
            <a:endParaRPr lang="en-US" sz="3200" dirty="0" smtClean="0">
              <a:solidFill>
                <a:schemeClr val="tx1"/>
              </a:solidFill>
              <a:latin typeface="Comfortaa" panose="020F0603070000060003" pitchFamily="34" charset="0"/>
            </a:endParaRPr>
          </a:p>
          <a:p>
            <a:pPr algn="l"/>
            <a:r>
              <a:rPr lang="en-US" sz="3200" dirty="0" smtClean="0">
                <a:solidFill>
                  <a:srgbClr val="FF0000"/>
                </a:solidFill>
                <a:latin typeface="Comfortaa" panose="020F0603070000060003" pitchFamily="34" charset="0"/>
              </a:rPr>
              <a:t>◙ </a:t>
            </a:r>
            <a:r>
              <a:rPr lang="en-US" sz="3200" dirty="0" smtClean="0">
                <a:latin typeface="Comfortaa" panose="020F0603070000060003" pitchFamily="34" charset="0"/>
              </a:rPr>
              <a:t>Charging while Riding</a:t>
            </a:r>
          </a:p>
          <a:p>
            <a:pPr algn="l"/>
            <a:endParaRPr lang="en-US" sz="3200" dirty="0" smtClean="0">
              <a:latin typeface="Comfortaa" panose="020F0603070000060003" pitchFamily="34" charset="0"/>
            </a:endParaRPr>
          </a:p>
          <a:p>
            <a:pPr algn="l"/>
            <a:r>
              <a:rPr lang="en-US" sz="3200" dirty="0" smtClean="0">
                <a:solidFill>
                  <a:srgbClr val="FF0000"/>
                </a:solidFill>
                <a:latin typeface="Comfortaa" panose="020F0603070000060003" pitchFamily="34" charset="0"/>
              </a:rPr>
              <a:t>◙</a:t>
            </a:r>
            <a:r>
              <a:rPr lang="en-US" sz="3200" dirty="0" smtClean="0">
                <a:solidFill>
                  <a:schemeClr val="tx1"/>
                </a:solidFill>
                <a:latin typeface="Comfortaa" panose="020F0603070000060003" pitchFamily="34" charset="0"/>
              </a:rPr>
              <a:t> </a:t>
            </a:r>
            <a:r>
              <a:rPr lang="en-US" sz="3200" dirty="0" smtClean="0">
                <a:latin typeface="Comfortaa" panose="020F0603070000060003" pitchFamily="34" charset="0"/>
              </a:rPr>
              <a:t>Both E</a:t>
            </a:r>
            <a:r>
              <a:rPr lang="en-US" sz="3200" dirty="0" smtClean="0">
                <a:solidFill>
                  <a:schemeClr val="tx1"/>
                </a:solidFill>
                <a:latin typeface="Comfortaa" panose="020F0603070000060003" pitchFamily="34" charset="0"/>
              </a:rPr>
              <a:t>lectrical and Cranial Control in one wheel </a:t>
            </a:r>
            <a:r>
              <a:rPr lang="en-US" sz="3200" dirty="0" smtClean="0">
                <a:latin typeface="Comfortaa" panose="020F0603070000060003" pitchFamily="34" charset="0"/>
              </a:rPr>
              <a:t>c</a:t>
            </a:r>
            <a:r>
              <a:rPr lang="en-US" sz="3200" dirty="0" smtClean="0">
                <a:solidFill>
                  <a:schemeClr val="tx1"/>
                </a:solidFill>
                <a:latin typeface="Comfortaa" panose="020F0603070000060003" pitchFamily="34" charset="0"/>
              </a:rPr>
              <a:t>hair and produce it within 400USD.</a:t>
            </a:r>
          </a:p>
          <a:p>
            <a:pPr algn="l"/>
            <a:endParaRPr lang="en-US" sz="3200" dirty="0" smtClean="0">
              <a:solidFill>
                <a:schemeClr val="tx1"/>
              </a:solidFill>
              <a:latin typeface="Comfortaa" panose="020F0603070000060003" pitchFamily="34" charset="0"/>
            </a:endParaRPr>
          </a:p>
          <a:p>
            <a:pPr algn="l"/>
            <a:r>
              <a:rPr lang="en-US" sz="3200" dirty="0" smtClean="0">
                <a:solidFill>
                  <a:srgbClr val="FF0000"/>
                </a:solidFill>
                <a:latin typeface="Comfortaa" panose="020F0603070000060003" pitchFamily="34" charset="0"/>
              </a:rPr>
              <a:t>◙ </a:t>
            </a:r>
            <a:r>
              <a:rPr lang="en-US" sz="3200" dirty="0" smtClean="0">
                <a:latin typeface="Comfortaa" panose="020F0603070000060003" pitchFamily="34" charset="0"/>
              </a:rPr>
              <a:t>Industrial Production</a:t>
            </a:r>
            <a:endParaRPr lang="en-US" dirty="0" smtClean="0">
              <a:latin typeface="Comfortaa" panose="020F0603070000060003" pitchFamily="34" charset="0"/>
            </a:endParaRPr>
          </a:p>
          <a:p>
            <a:endParaRPr lang="en-US" dirty="0">
              <a:latin typeface="Comfortaa" panose="020F0603070000060003" pitchFamily="34" charset="0"/>
            </a:endParaRPr>
          </a:p>
        </p:txBody>
      </p:sp>
      <p:sp>
        <p:nvSpPr>
          <p:cNvPr id="3" name="Footer Placeholder 2"/>
          <p:cNvSpPr>
            <a:spLocks noGrp="1"/>
          </p:cNvSpPr>
          <p:nvPr>
            <p:ph type="ftr" sz="quarter" idx="11"/>
          </p:nvPr>
        </p:nvSpPr>
        <p:spPr/>
        <p:txBody>
          <a:bodyPr/>
          <a:lstStyle/>
          <a:p>
            <a:r>
              <a:rPr lang="en-US" smtClean="0"/>
              <a:t>Cranial Control Wheel Chair</a:t>
            </a:r>
            <a:endParaRPr lang="en-US"/>
          </a:p>
        </p:txBody>
      </p:sp>
      <p:sp>
        <p:nvSpPr>
          <p:cNvPr id="4" name="Slide Number Placeholder 3"/>
          <p:cNvSpPr>
            <a:spLocks noGrp="1"/>
          </p:cNvSpPr>
          <p:nvPr>
            <p:ph type="sldNum" sz="quarter" idx="12"/>
          </p:nvPr>
        </p:nvSpPr>
        <p:spPr/>
        <p:txBody>
          <a:bodyPr/>
          <a:lstStyle/>
          <a:p>
            <a:fld id="{C5BBED82-1E48-4CC8-8948-2FEBF287B80C}" type="slidenum">
              <a:rPr lang="en-US" smtClean="0"/>
              <a:t>18</a:t>
            </a:fld>
            <a:endParaRPr lang="en-US"/>
          </a:p>
        </p:txBody>
      </p:sp>
    </p:spTree>
    <p:extLst>
      <p:ext uri="{BB962C8B-B14F-4D97-AF65-F5344CB8AC3E}">
        <p14:creationId xmlns:p14="http://schemas.microsoft.com/office/powerpoint/2010/main" val="33423271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612" y="197224"/>
            <a:ext cx="12192000" cy="829994"/>
          </a:xfrm>
        </p:spPr>
        <p:txBody>
          <a:bodyPr>
            <a:normAutofit/>
          </a:bodyPr>
          <a:lstStyle/>
          <a:p>
            <a:r>
              <a:rPr lang="en-US" b="1" dirty="0" smtClean="0">
                <a:solidFill>
                  <a:srgbClr val="7030A0"/>
                </a:solidFill>
                <a:latin typeface="Comfortaa" panose="020F0603070000060003" pitchFamily="34" charset="0"/>
              </a:rPr>
              <a:t>Last Words</a:t>
            </a:r>
            <a:endParaRPr lang="en-US" b="1" dirty="0">
              <a:solidFill>
                <a:srgbClr val="7030A0"/>
              </a:solidFill>
              <a:latin typeface="Comfortaa" panose="020F0603070000060003" pitchFamily="34" charset="0"/>
            </a:endParaRPr>
          </a:p>
        </p:txBody>
      </p:sp>
      <p:sp>
        <p:nvSpPr>
          <p:cNvPr id="3" name="Content Placeholder 2"/>
          <p:cNvSpPr>
            <a:spLocks noGrp="1"/>
          </p:cNvSpPr>
          <p:nvPr>
            <p:ph idx="1"/>
          </p:nvPr>
        </p:nvSpPr>
        <p:spPr>
          <a:xfrm>
            <a:off x="717452" y="1969477"/>
            <a:ext cx="10339754" cy="4093698"/>
          </a:xfrm>
        </p:spPr>
        <p:txBody>
          <a:bodyPr>
            <a:normAutofit/>
          </a:bodyPr>
          <a:lstStyle/>
          <a:p>
            <a:pPr marL="0" indent="0">
              <a:buNone/>
            </a:pPr>
            <a:r>
              <a:rPr lang="en-US" sz="3600" dirty="0" smtClean="0">
                <a:solidFill>
                  <a:srgbClr val="FF0000"/>
                </a:solidFill>
                <a:latin typeface="Comfortaa" panose="020F0603070000060003" pitchFamily="34" charset="0"/>
              </a:rPr>
              <a:t>◙ </a:t>
            </a:r>
            <a:r>
              <a:rPr lang="en-US" sz="3600" dirty="0">
                <a:latin typeface="Comfortaa" panose="020F0603070000060003" pitchFamily="34" charset="0"/>
              </a:rPr>
              <a:t>For those of you who know people with mobility issues, can you picture the increased independence that they can achieve with such a device? </a:t>
            </a:r>
            <a:endParaRPr lang="en-US" sz="3600" dirty="0" smtClean="0">
              <a:latin typeface="Comfortaa" panose="020F0603070000060003" pitchFamily="34" charset="0"/>
            </a:endParaRPr>
          </a:p>
          <a:p>
            <a:pPr marL="0" indent="0">
              <a:buNone/>
            </a:pPr>
            <a:r>
              <a:rPr lang="en-US" sz="3600" dirty="0" smtClean="0">
                <a:solidFill>
                  <a:srgbClr val="FF0000"/>
                </a:solidFill>
                <a:latin typeface="Comfortaa" panose="020F0603070000060003" pitchFamily="34" charset="0"/>
              </a:rPr>
              <a:t>◙ </a:t>
            </a:r>
            <a:r>
              <a:rPr lang="en-US" sz="3600" dirty="0" smtClean="0">
                <a:latin typeface="Comfortaa" panose="020F0603070000060003" pitchFamily="34" charset="0"/>
              </a:rPr>
              <a:t>Let’s have a dream that in </a:t>
            </a:r>
            <a:r>
              <a:rPr lang="en-US" sz="3600" dirty="0" smtClean="0">
                <a:solidFill>
                  <a:srgbClr val="FF0000"/>
                </a:solidFill>
                <a:latin typeface="Comfortaa" panose="020F0603070000060003" pitchFamily="34" charset="0"/>
              </a:rPr>
              <a:t>2030</a:t>
            </a:r>
            <a:r>
              <a:rPr lang="en-US" sz="3600" dirty="0" smtClean="0">
                <a:latin typeface="Comfortaa" panose="020F0603070000060003" pitchFamily="34" charset="0"/>
              </a:rPr>
              <a:t>, the disability in movement will no longer be a burden in the society.</a:t>
            </a:r>
            <a:endParaRPr lang="en-US" sz="3600" dirty="0">
              <a:latin typeface="Comfortaa" panose="020F0603070000060003" pitchFamily="34" charset="0"/>
            </a:endParaRPr>
          </a:p>
        </p:txBody>
      </p:sp>
      <p:sp>
        <p:nvSpPr>
          <p:cNvPr id="4" name="Footer Placeholder 3"/>
          <p:cNvSpPr>
            <a:spLocks noGrp="1"/>
          </p:cNvSpPr>
          <p:nvPr>
            <p:ph type="ftr" sz="quarter" idx="11"/>
          </p:nvPr>
        </p:nvSpPr>
        <p:spPr/>
        <p:txBody>
          <a:bodyPr/>
          <a:lstStyle/>
          <a:p>
            <a:r>
              <a:rPr lang="en-US" smtClean="0"/>
              <a:t>Cranial Control Wheel Chair</a:t>
            </a:r>
            <a:endParaRPr lang="en-US"/>
          </a:p>
        </p:txBody>
      </p:sp>
      <p:sp>
        <p:nvSpPr>
          <p:cNvPr id="5" name="Slide Number Placeholder 4"/>
          <p:cNvSpPr>
            <a:spLocks noGrp="1"/>
          </p:cNvSpPr>
          <p:nvPr>
            <p:ph type="sldNum" sz="quarter" idx="12"/>
          </p:nvPr>
        </p:nvSpPr>
        <p:spPr/>
        <p:txBody>
          <a:bodyPr/>
          <a:lstStyle/>
          <a:p>
            <a:fld id="{C5BBED82-1E48-4CC8-8948-2FEBF287B80C}" type="slidenum">
              <a:rPr lang="en-US" smtClean="0"/>
              <a:t>19</a:t>
            </a:fld>
            <a:endParaRPr lang="en-US"/>
          </a:p>
        </p:txBody>
      </p:sp>
    </p:spTree>
    <p:extLst>
      <p:ext uri="{BB962C8B-B14F-4D97-AF65-F5344CB8AC3E}">
        <p14:creationId xmlns:p14="http://schemas.microsoft.com/office/powerpoint/2010/main" val="6764072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6438" y="1620863"/>
            <a:ext cx="10663310" cy="4836208"/>
          </a:xfrm>
        </p:spPr>
        <p:txBody>
          <a:bodyPr anchor="ctr">
            <a:noAutofit/>
          </a:bodyPr>
          <a:lstStyle/>
          <a:p>
            <a:r>
              <a:rPr lang="en-US" sz="2800" dirty="0" smtClean="0">
                <a:latin typeface="Comfortaa" panose="020F0603070000060003" pitchFamily="34" charset="0"/>
                <a:cs typeface="Arial" panose="020B0604020202020204" pitchFamily="34" charset="0"/>
              </a:rPr>
              <a:t>According</a:t>
            </a:r>
            <a:r>
              <a:rPr lang="en-US" sz="2800" b="1" dirty="0" smtClean="0">
                <a:latin typeface="Comfortaa" panose="020F0603070000060003" pitchFamily="34" charset="0"/>
                <a:cs typeface="Arial" panose="020B0604020202020204" pitchFamily="34" charset="0"/>
              </a:rPr>
              <a:t> </a:t>
            </a:r>
            <a:r>
              <a:rPr lang="en-US" sz="2800" dirty="0" smtClean="0">
                <a:solidFill>
                  <a:schemeClr val="accent1"/>
                </a:solidFill>
                <a:latin typeface="Comfortaa" panose="020F0603070000060003" pitchFamily="34" charset="0"/>
                <a:cs typeface="Arial" panose="020B0604020202020204" pitchFamily="34" charset="0"/>
              </a:rPr>
              <a:t>WHO</a:t>
            </a:r>
            <a:r>
              <a:rPr lang="en-US" sz="2800" b="1" dirty="0" smtClean="0">
                <a:latin typeface="Comfortaa" panose="020F0603070000060003" pitchFamily="34" charset="0"/>
                <a:cs typeface="Arial" panose="020B0604020202020204" pitchFamily="34" charset="0"/>
              </a:rPr>
              <a:t> </a:t>
            </a:r>
            <a:r>
              <a:rPr lang="en-US" sz="2800" dirty="0" smtClean="0">
                <a:latin typeface="Comfortaa" panose="020F0603070000060003" pitchFamily="34" charset="0"/>
                <a:cs typeface="Arial" panose="020B0604020202020204" pitchFamily="34" charset="0"/>
              </a:rPr>
              <a:t>About </a:t>
            </a:r>
            <a:r>
              <a:rPr lang="en-US" sz="2800" b="1" dirty="0">
                <a:solidFill>
                  <a:srgbClr val="FF0000"/>
                </a:solidFill>
                <a:latin typeface="Comfortaa" panose="020F0603070000060003" pitchFamily="34" charset="0"/>
                <a:cs typeface="Arial" panose="020B0604020202020204" pitchFamily="34" charset="0"/>
              </a:rPr>
              <a:t>15%</a:t>
            </a:r>
            <a:r>
              <a:rPr lang="en-US" sz="2800" dirty="0">
                <a:latin typeface="Comfortaa" panose="020F0603070000060003" pitchFamily="34" charset="0"/>
                <a:cs typeface="Arial" panose="020B0604020202020204" pitchFamily="34" charset="0"/>
              </a:rPr>
              <a:t> of the world's population lives with some form of </a:t>
            </a:r>
            <a:r>
              <a:rPr lang="en-US" sz="2800" b="1" dirty="0">
                <a:latin typeface="Comfortaa" panose="020F0603070000060003" pitchFamily="34" charset="0"/>
                <a:cs typeface="Arial" panose="020B0604020202020204" pitchFamily="34" charset="0"/>
              </a:rPr>
              <a:t>disability</a:t>
            </a:r>
            <a:r>
              <a:rPr lang="en-US" sz="2800" dirty="0" smtClean="0">
                <a:latin typeface="Comfortaa" panose="020F0603070000060003" pitchFamily="34" charset="0"/>
                <a:cs typeface="Arial" panose="020B0604020202020204" pitchFamily="34" charset="0"/>
              </a:rPr>
              <a:t>.</a:t>
            </a:r>
            <a:br>
              <a:rPr lang="en-US" sz="2800" dirty="0" smtClean="0">
                <a:latin typeface="Comfortaa" panose="020F0603070000060003" pitchFamily="34" charset="0"/>
                <a:cs typeface="Arial" panose="020B0604020202020204" pitchFamily="34" charset="0"/>
              </a:rPr>
            </a:br>
            <a:r>
              <a:rPr lang="en-US" sz="2800" dirty="0" smtClean="0">
                <a:latin typeface="Comfortaa" panose="020F0603070000060003" pitchFamily="34" charset="0"/>
                <a:cs typeface="Arial" panose="020B0604020202020204" pitchFamily="34" charset="0"/>
              </a:rPr>
              <a:t/>
            </a:r>
            <a:br>
              <a:rPr lang="en-US" sz="2800" dirty="0" smtClean="0">
                <a:latin typeface="Comfortaa" panose="020F0603070000060003" pitchFamily="34" charset="0"/>
                <a:cs typeface="Arial" panose="020B0604020202020204" pitchFamily="34" charset="0"/>
              </a:rPr>
            </a:br>
            <a:r>
              <a:rPr lang="en-US" sz="2800" dirty="0" smtClean="0">
                <a:latin typeface="Comfortaa" panose="020F0603070000060003" pitchFamily="34" charset="0"/>
                <a:cs typeface="Arial" panose="020B0604020202020204" pitchFamily="34" charset="0"/>
              </a:rPr>
              <a:t>People </a:t>
            </a:r>
            <a:r>
              <a:rPr lang="en-US" sz="2800" dirty="0">
                <a:latin typeface="Comfortaa" panose="020F0603070000060003" pitchFamily="34" charset="0"/>
                <a:cs typeface="Arial" panose="020B0604020202020204" pitchFamily="34" charset="0"/>
              </a:rPr>
              <a:t>with disabilities were shown by the </a:t>
            </a:r>
            <a:r>
              <a:rPr lang="en-US" sz="2800" dirty="0" smtClean="0">
                <a:solidFill>
                  <a:schemeClr val="accent1"/>
                </a:solidFill>
                <a:latin typeface="Comfortaa" panose="020F0603070000060003" pitchFamily="34" charset="0"/>
                <a:cs typeface="Arial" panose="020B0604020202020204" pitchFamily="34" charset="0"/>
              </a:rPr>
              <a:t>World Bank</a:t>
            </a:r>
            <a:r>
              <a:rPr lang="en-US" sz="2800" dirty="0">
                <a:latin typeface="Comfortaa" panose="020F0603070000060003" pitchFamily="34" charset="0"/>
                <a:cs typeface="Arial" panose="020B0604020202020204" pitchFamily="34" charset="0"/>
              </a:rPr>
              <a:t> to comprise </a:t>
            </a:r>
            <a:r>
              <a:rPr lang="en-US" sz="2800" dirty="0">
                <a:solidFill>
                  <a:srgbClr val="FF0000"/>
                </a:solidFill>
                <a:latin typeface="Comfortaa" panose="020F0603070000060003" pitchFamily="34" charset="0"/>
                <a:cs typeface="Arial" panose="020B0604020202020204" pitchFamily="34" charset="0"/>
              </a:rPr>
              <a:t>15 to 20 percent</a:t>
            </a:r>
            <a:r>
              <a:rPr lang="en-US" sz="2800" dirty="0">
                <a:latin typeface="Comfortaa" panose="020F0603070000060003" pitchFamily="34" charset="0"/>
                <a:cs typeface="Arial" panose="020B0604020202020204" pitchFamily="34" charset="0"/>
              </a:rPr>
              <a:t> of the poorest individuals in developing countries</a:t>
            </a:r>
            <a:r>
              <a:rPr lang="en-US" sz="2800" dirty="0">
                <a:latin typeface="Comfortaa" panose="020F0603070000060003" pitchFamily="34" charset="0"/>
              </a:rPr>
              <a:t>.</a:t>
            </a:r>
            <a:br>
              <a:rPr lang="en-US" sz="2800" dirty="0">
                <a:latin typeface="Comfortaa" panose="020F0603070000060003" pitchFamily="34" charset="0"/>
              </a:rPr>
            </a:br>
            <a:r>
              <a:rPr lang="en-US" sz="2800" b="0" dirty="0" smtClean="0">
                <a:effectLst/>
                <a:latin typeface="Comfortaa" panose="020F0603070000060003" pitchFamily="34" charset="0"/>
              </a:rPr>
              <a:t/>
            </a:r>
            <a:br>
              <a:rPr lang="en-US" sz="2800" b="0" dirty="0" smtClean="0">
                <a:effectLst/>
                <a:latin typeface="Comfortaa" panose="020F0603070000060003" pitchFamily="34" charset="0"/>
              </a:rPr>
            </a:br>
            <a:r>
              <a:rPr lang="en-US" sz="2800" dirty="0" smtClean="0">
                <a:latin typeface="Comfortaa" panose="020F0603070000060003" pitchFamily="34" charset="0"/>
              </a:rPr>
              <a:t/>
            </a:r>
            <a:br>
              <a:rPr lang="en-US" sz="2800" dirty="0" smtClean="0">
                <a:latin typeface="Comfortaa" panose="020F0603070000060003" pitchFamily="34" charset="0"/>
              </a:rPr>
            </a:br>
            <a:r>
              <a:rPr lang="en-US" sz="2800" dirty="0">
                <a:solidFill>
                  <a:schemeClr val="accent1"/>
                </a:solidFill>
                <a:latin typeface="Comfortaa" panose="020F0603070000060003" pitchFamily="34" charset="0"/>
                <a:cs typeface="Arial" panose="020B0604020202020204" pitchFamily="34" charset="0"/>
              </a:rPr>
              <a:t>World Bank </a:t>
            </a:r>
            <a:r>
              <a:rPr lang="en-US" sz="2800" dirty="0">
                <a:latin typeface="Comfortaa" panose="020F0603070000060003" pitchFamily="34" charset="0"/>
                <a:cs typeface="Arial" panose="020B0604020202020204" pitchFamily="34" charset="0"/>
              </a:rPr>
              <a:t>estimated, At least </a:t>
            </a:r>
            <a:r>
              <a:rPr lang="en-US" sz="2800" dirty="0">
                <a:solidFill>
                  <a:srgbClr val="FF0000"/>
                </a:solidFill>
                <a:latin typeface="Comfortaa" panose="020F0603070000060003" pitchFamily="34" charset="0"/>
                <a:cs typeface="Arial" panose="020B0604020202020204" pitchFamily="34" charset="0"/>
              </a:rPr>
              <a:t>80%</a:t>
            </a:r>
            <a:r>
              <a:rPr lang="en-US" sz="2800" dirty="0">
                <a:latin typeface="Comfortaa" panose="020F0603070000060003" pitchFamily="34" charset="0"/>
                <a:cs typeface="Arial" panose="020B0604020202020204" pitchFamily="34" charset="0"/>
              </a:rPr>
              <a:t> of humanity lives on less than </a:t>
            </a:r>
            <a:r>
              <a:rPr lang="en-US" sz="2800" dirty="0">
                <a:solidFill>
                  <a:srgbClr val="FF0000"/>
                </a:solidFill>
                <a:latin typeface="Comfortaa" panose="020F0603070000060003" pitchFamily="34" charset="0"/>
                <a:cs typeface="Arial" panose="020B0604020202020204" pitchFamily="34" charset="0"/>
              </a:rPr>
              <a:t>$10 </a:t>
            </a:r>
            <a:r>
              <a:rPr lang="en-US" sz="2800" dirty="0">
                <a:latin typeface="Comfortaa" panose="020F0603070000060003" pitchFamily="34" charset="0"/>
                <a:cs typeface="Arial" panose="020B0604020202020204" pitchFamily="34" charset="0"/>
              </a:rPr>
              <a:t>a day.</a:t>
            </a:r>
            <a:r>
              <a:rPr lang="en-US" sz="2800" dirty="0" smtClean="0">
                <a:latin typeface="Comfortaa" panose="020F0603070000060003" pitchFamily="34" charset="0"/>
                <a:cs typeface="Arial" panose="020B0604020202020204" pitchFamily="34" charset="0"/>
              </a:rPr>
              <a:t/>
            </a:r>
            <a:br>
              <a:rPr lang="en-US" sz="2800" dirty="0" smtClean="0">
                <a:latin typeface="Comfortaa" panose="020F0603070000060003" pitchFamily="34" charset="0"/>
                <a:cs typeface="Arial" panose="020B0604020202020204" pitchFamily="34" charset="0"/>
              </a:rPr>
            </a:br>
            <a:r>
              <a:rPr lang="en-US" sz="2800" dirty="0">
                <a:latin typeface="Comfortaa" panose="020F0603070000060003" pitchFamily="34" charset="0"/>
                <a:cs typeface="Arial" panose="020B0604020202020204" pitchFamily="34" charset="0"/>
              </a:rPr>
              <a:t/>
            </a:r>
            <a:br>
              <a:rPr lang="en-US" sz="2800" dirty="0">
                <a:latin typeface="Comfortaa" panose="020F0603070000060003" pitchFamily="34" charset="0"/>
                <a:cs typeface="Arial" panose="020B0604020202020204" pitchFamily="34" charset="0"/>
              </a:rPr>
            </a:br>
            <a:endParaRPr lang="en-US" sz="2800" dirty="0">
              <a:latin typeface="Comfortaa" panose="020F0603070000060003" pitchFamily="34" charset="0"/>
              <a:cs typeface="Arial" panose="020B0604020202020204" pitchFamily="34" charset="0"/>
            </a:endParaRPr>
          </a:p>
        </p:txBody>
      </p:sp>
      <p:sp>
        <p:nvSpPr>
          <p:cNvPr id="6" name="Text Placeholder 5"/>
          <p:cNvSpPr>
            <a:spLocks noGrp="1"/>
          </p:cNvSpPr>
          <p:nvPr>
            <p:ph type="body" idx="1"/>
          </p:nvPr>
        </p:nvSpPr>
        <p:spPr>
          <a:xfrm>
            <a:off x="1041400" y="82085"/>
            <a:ext cx="12192000" cy="689317"/>
          </a:xfrm>
        </p:spPr>
        <p:txBody>
          <a:bodyPr anchor="ctr">
            <a:noAutofit/>
          </a:bodyPr>
          <a:lstStyle/>
          <a:p>
            <a:r>
              <a:rPr lang="en-US" sz="4400" b="1" dirty="0" smtClean="0">
                <a:solidFill>
                  <a:srgbClr val="111E13"/>
                </a:solidFill>
                <a:latin typeface="Comfortaa" panose="020F0603070000060003" pitchFamily="34" charset="0"/>
              </a:rPr>
              <a:t>Survey</a:t>
            </a:r>
            <a:endParaRPr lang="en-US" sz="4400" b="1" dirty="0">
              <a:solidFill>
                <a:srgbClr val="111E13"/>
              </a:solidFill>
              <a:latin typeface="Comfortaa" panose="020F0603070000060003" pitchFamily="34" charset="0"/>
            </a:endParaRPr>
          </a:p>
        </p:txBody>
      </p:sp>
      <p:sp>
        <p:nvSpPr>
          <p:cNvPr id="2" name="Footer Placeholder 1"/>
          <p:cNvSpPr>
            <a:spLocks noGrp="1"/>
          </p:cNvSpPr>
          <p:nvPr>
            <p:ph type="ftr" sz="quarter" idx="11"/>
          </p:nvPr>
        </p:nvSpPr>
        <p:spPr/>
        <p:txBody>
          <a:bodyPr/>
          <a:lstStyle/>
          <a:p>
            <a:r>
              <a:rPr lang="en-US" smtClean="0"/>
              <a:t>Cranial Control Wheel Chair</a:t>
            </a:r>
            <a:endParaRPr lang="en-US"/>
          </a:p>
        </p:txBody>
      </p:sp>
      <p:sp>
        <p:nvSpPr>
          <p:cNvPr id="3" name="Slide Number Placeholder 2"/>
          <p:cNvSpPr>
            <a:spLocks noGrp="1"/>
          </p:cNvSpPr>
          <p:nvPr>
            <p:ph type="sldNum" sz="quarter" idx="12"/>
          </p:nvPr>
        </p:nvSpPr>
        <p:spPr/>
        <p:txBody>
          <a:bodyPr/>
          <a:lstStyle/>
          <a:p>
            <a:fld id="{C5BBED82-1E48-4CC8-8948-2FEBF287B80C}" type="slidenum">
              <a:rPr lang="en-US" smtClean="0"/>
              <a:t>2</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794" y="164172"/>
            <a:ext cx="572073" cy="525145"/>
          </a:xfrm>
          <a:prstGeom prst="rect">
            <a:avLst/>
          </a:prstGeom>
        </p:spPr>
      </p:pic>
    </p:spTree>
    <p:extLst>
      <p:ext uri="{BB962C8B-B14F-4D97-AF65-F5344CB8AC3E}">
        <p14:creationId xmlns:p14="http://schemas.microsoft.com/office/powerpoint/2010/main" val="23626488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745587"/>
          </a:xfrm>
        </p:spPr>
        <p:txBody>
          <a:bodyPr>
            <a:normAutofit/>
          </a:bodyPr>
          <a:lstStyle/>
          <a:p>
            <a:pPr algn="l"/>
            <a:r>
              <a:rPr lang="en-US" sz="4400" u="sng" dirty="0" smtClean="0">
                <a:solidFill>
                  <a:srgbClr val="7030A0"/>
                </a:solidFill>
                <a:latin typeface="+mn-lt"/>
              </a:rPr>
              <a:t>The Team</a:t>
            </a:r>
            <a:endParaRPr lang="en-US" sz="4400" u="sng" dirty="0">
              <a:solidFill>
                <a:srgbClr val="7030A0"/>
              </a:solidFill>
              <a:latin typeface="+mn-lt"/>
            </a:endParaRPr>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Cranial Control Wheel Chair</a:t>
            </a:r>
            <a:endParaRPr lang="en-US"/>
          </a:p>
        </p:txBody>
      </p:sp>
      <p:sp>
        <p:nvSpPr>
          <p:cNvPr id="5" name="Slide Number Placeholder 4"/>
          <p:cNvSpPr>
            <a:spLocks noGrp="1"/>
          </p:cNvSpPr>
          <p:nvPr>
            <p:ph type="sldNum" sz="quarter" idx="12"/>
          </p:nvPr>
        </p:nvSpPr>
        <p:spPr/>
        <p:txBody>
          <a:bodyPr/>
          <a:lstStyle/>
          <a:p>
            <a:fld id="{C5BBED82-1E48-4CC8-8948-2FEBF287B80C}" type="slidenum">
              <a:rPr lang="en-US" smtClean="0"/>
              <a:t>20</a:t>
            </a:fld>
            <a:endParaRPr lang="en-US"/>
          </a:p>
        </p:txBody>
      </p:sp>
    </p:spTree>
    <p:extLst>
      <p:ext uri="{BB962C8B-B14F-4D97-AF65-F5344CB8AC3E}">
        <p14:creationId xmlns:p14="http://schemas.microsoft.com/office/powerpoint/2010/main" val="36099824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0372" y="4853354"/>
            <a:ext cx="10515600" cy="1407036"/>
          </a:xfrm>
        </p:spPr>
        <p:txBody>
          <a:bodyPr>
            <a:normAutofit/>
          </a:bodyPr>
          <a:lstStyle/>
          <a:p>
            <a:pPr algn="ctr"/>
            <a:r>
              <a:rPr lang="en-US" sz="2800" dirty="0" smtClean="0">
                <a:solidFill>
                  <a:schemeClr val="accent1"/>
                </a:solidFill>
                <a:latin typeface="Comfortaa" panose="020F0603070000060003" pitchFamily="34" charset="0"/>
              </a:rPr>
              <a:t>India’s Census of 2011 </a:t>
            </a:r>
            <a:r>
              <a:rPr lang="en-US" sz="2800" dirty="0">
                <a:solidFill>
                  <a:schemeClr val="tx1"/>
                </a:solidFill>
                <a:latin typeface="Comfortaa" panose="020F0603070000060003" pitchFamily="34" charset="0"/>
              </a:rPr>
              <a:t>has revealed that over </a:t>
            </a:r>
            <a:r>
              <a:rPr lang="en-US" sz="2800" dirty="0">
                <a:solidFill>
                  <a:srgbClr val="FF0000"/>
                </a:solidFill>
                <a:latin typeface="Comfortaa" panose="020F0603070000060003" pitchFamily="34" charset="0"/>
              </a:rPr>
              <a:t>26 million people </a:t>
            </a:r>
            <a:r>
              <a:rPr lang="en-US" sz="2800" dirty="0">
                <a:solidFill>
                  <a:schemeClr val="tx1"/>
                </a:solidFill>
                <a:latin typeface="Comfortaa" panose="020F0603070000060003" pitchFamily="34" charset="0"/>
              </a:rPr>
              <a:t>in India as suffering from one or the other kind of </a:t>
            </a:r>
            <a:r>
              <a:rPr lang="en-US" sz="2800" dirty="0">
                <a:solidFill>
                  <a:srgbClr val="FF0000"/>
                </a:solidFill>
                <a:latin typeface="Comfortaa" panose="020F0603070000060003" pitchFamily="34" charset="0"/>
              </a:rPr>
              <a:t>disability </a:t>
            </a:r>
            <a:r>
              <a:rPr lang="en-US" sz="2800" dirty="0">
                <a:solidFill>
                  <a:schemeClr val="tx1"/>
                </a:solidFill>
                <a:latin typeface="Comfortaa" panose="020F0603070000060003" pitchFamily="34" charset="0"/>
              </a:rPr>
              <a:t>which is </a:t>
            </a:r>
            <a:r>
              <a:rPr lang="en-US" sz="2800" dirty="0">
                <a:solidFill>
                  <a:srgbClr val="FF0000"/>
                </a:solidFill>
                <a:latin typeface="Comfortaa" panose="020F0603070000060003" pitchFamily="34" charset="0"/>
              </a:rPr>
              <a:t>2.21%</a:t>
            </a:r>
            <a:r>
              <a:rPr lang="en-US" sz="2800" dirty="0">
                <a:solidFill>
                  <a:schemeClr val="tx1"/>
                </a:solidFill>
                <a:latin typeface="Comfortaa" panose="020F0603070000060003" pitchFamily="34" charset="0"/>
              </a:rPr>
              <a:t> of total population. </a:t>
            </a:r>
          </a:p>
          <a:p>
            <a:pPr algn="ctr"/>
            <a:endParaRPr lang="en-US" sz="2800" dirty="0">
              <a:latin typeface="Comfortaa" panose="020F0603070000060003" pitchFamily="34" charset="0"/>
            </a:endParaRPr>
          </a:p>
        </p:txBody>
      </p:sp>
      <p:sp>
        <p:nvSpPr>
          <p:cNvPr id="4" name="Footer Placeholder 3"/>
          <p:cNvSpPr>
            <a:spLocks noGrp="1"/>
          </p:cNvSpPr>
          <p:nvPr>
            <p:ph type="ftr" sz="quarter" idx="11"/>
          </p:nvPr>
        </p:nvSpPr>
        <p:spPr/>
        <p:txBody>
          <a:bodyPr/>
          <a:lstStyle/>
          <a:p>
            <a:r>
              <a:rPr lang="en-US" smtClean="0"/>
              <a:t>Cranial Control Wheel Chair</a:t>
            </a:r>
            <a:endParaRPr lang="en-US"/>
          </a:p>
        </p:txBody>
      </p:sp>
      <p:sp>
        <p:nvSpPr>
          <p:cNvPr id="5" name="Slide Number Placeholder 4"/>
          <p:cNvSpPr>
            <a:spLocks noGrp="1"/>
          </p:cNvSpPr>
          <p:nvPr>
            <p:ph type="sldNum" sz="quarter" idx="12"/>
          </p:nvPr>
        </p:nvSpPr>
        <p:spPr/>
        <p:txBody>
          <a:bodyPr/>
          <a:lstStyle/>
          <a:p>
            <a:fld id="{C5BBED82-1E48-4CC8-8948-2FEBF287B80C}" type="slidenum">
              <a:rPr lang="en-US" smtClean="0"/>
              <a:t>3</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024" y="49236"/>
            <a:ext cx="8492295" cy="4495431"/>
          </a:xfrm>
          <a:prstGeom prst="rect">
            <a:avLst/>
          </a:prstGeom>
        </p:spPr>
      </p:pic>
    </p:spTree>
    <p:extLst>
      <p:ext uri="{BB962C8B-B14F-4D97-AF65-F5344CB8AC3E}">
        <p14:creationId xmlns:p14="http://schemas.microsoft.com/office/powerpoint/2010/main" val="31333777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2468" y="1709739"/>
            <a:ext cx="1274982" cy="1300748"/>
          </a:xfrm>
        </p:spPr>
        <p:txBody>
          <a:bodyPr>
            <a:normAutofit/>
          </a:bodyPr>
          <a:lstStyle/>
          <a:p>
            <a:endParaRPr lang="en-US" sz="1200" dirty="0"/>
          </a:p>
        </p:txBody>
      </p:sp>
      <p:sp>
        <p:nvSpPr>
          <p:cNvPr id="3" name="Text Placeholder 2"/>
          <p:cNvSpPr>
            <a:spLocks noGrp="1"/>
          </p:cNvSpPr>
          <p:nvPr>
            <p:ph type="body" idx="1"/>
          </p:nvPr>
        </p:nvSpPr>
        <p:spPr>
          <a:xfrm>
            <a:off x="705241" y="4994031"/>
            <a:ext cx="10515600" cy="1414754"/>
          </a:xfrm>
        </p:spPr>
        <p:txBody>
          <a:bodyPr>
            <a:normAutofit/>
          </a:bodyPr>
          <a:lstStyle/>
          <a:p>
            <a:pPr algn="ctr"/>
            <a:r>
              <a:rPr lang="en-US" sz="2800" dirty="0">
                <a:solidFill>
                  <a:schemeClr val="tx1"/>
                </a:solidFill>
                <a:latin typeface="Comfortaa" panose="020F0603070000060003" pitchFamily="34" charset="0"/>
              </a:rPr>
              <a:t>In India, </a:t>
            </a:r>
            <a:r>
              <a:rPr lang="en-US" sz="2800" b="1" dirty="0" smtClean="0">
                <a:solidFill>
                  <a:srgbClr val="FF0000"/>
                </a:solidFill>
                <a:latin typeface="Comfortaa" panose="020F0603070000060003" pitchFamily="34" charset="0"/>
              </a:rPr>
              <a:t>21.7% (7 </a:t>
            </a:r>
            <a:r>
              <a:rPr lang="en-US" sz="2800" b="1" dirty="0">
                <a:solidFill>
                  <a:srgbClr val="FF0000"/>
                </a:solidFill>
                <a:latin typeface="Comfortaa" panose="020F0603070000060003" pitchFamily="34" charset="0"/>
              </a:rPr>
              <a:t>million)</a:t>
            </a:r>
            <a:r>
              <a:rPr lang="en-US" sz="2800" dirty="0">
                <a:solidFill>
                  <a:schemeClr val="tx1"/>
                </a:solidFill>
                <a:latin typeface="Comfortaa" panose="020F0603070000060003" pitchFamily="34" charset="0"/>
              </a:rPr>
              <a:t> of the disabled persons are having </a:t>
            </a:r>
            <a:r>
              <a:rPr lang="en-US" sz="2800" dirty="0">
                <a:solidFill>
                  <a:srgbClr val="FF0000"/>
                </a:solidFill>
                <a:latin typeface="Comfortaa" panose="020F0603070000060003" pitchFamily="34" charset="0"/>
              </a:rPr>
              <a:t>disability in </a:t>
            </a:r>
            <a:r>
              <a:rPr lang="en-US" sz="2800" dirty="0" smtClean="0">
                <a:solidFill>
                  <a:srgbClr val="FF0000"/>
                </a:solidFill>
                <a:latin typeface="Comfortaa" panose="020F0603070000060003" pitchFamily="34" charset="0"/>
              </a:rPr>
              <a:t>movement</a:t>
            </a:r>
            <a:r>
              <a:rPr lang="en-US" sz="2800" dirty="0" smtClean="0">
                <a:solidFill>
                  <a:schemeClr val="tx1"/>
                </a:solidFill>
                <a:latin typeface="Comfortaa" panose="020F0603070000060003" pitchFamily="34" charset="0"/>
              </a:rPr>
              <a:t>.</a:t>
            </a:r>
            <a:endParaRPr lang="en-US" sz="2800" dirty="0">
              <a:solidFill>
                <a:srgbClr val="FF0000"/>
              </a:solidFill>
              <a:latin typeface="Comfortaa" panose="020F0603070000060003" pitchFamily="34" charset="0"/>
            </a:endParaRPr>
          </a:p>
        </p:txBody>
      </p:sp>
      <p:sp>
        <p:nvSpPr>
          <p:cNvPr id="4" name="Footer Placeholder 3"/>
          <p:cNvSpPr>
            <a:spLocks noGrp="1"/>
          </p:cNvSpPr>
          <p:nvPr>
            <p:ph type="ftr" sz="quarter" idx="11"/>
          </p:nvPr>
        </p:nvSpPr>
        <p:spPr>
          <a:xfrm>
            <a:off x="4066734" y="6234476"/>
            <a:ext cx="4439041" cy="798977"/>
          </a:xfrm>
        </p:spPr>
        <p:txBody>
          <a:bodyPr/>
          <a:lstStyle/>
          <a:p>
            <a:r>
              <a:rPr lang="en-US" dirty="0" smtClean="0"/>
              <a:t>Cranial Control Wheel Chair</a:t>
            </a:r>
            <a:endParaRPr lang="en-US" dirty="0"/>
          </a:p>
        </p:txBody>
      </p:sp>
      <p:sp>
        <p:nvSpPr>
          <p:cNvPr id="5" name="Slide Number Placeholder 4"/>
          <p:cNvSpPr>
            <a:spLocks noGrp="1"/>
          </p:cNvSpPr>
          <p:nvPr>
            <p:ph type="sldNum" sz="quarter" idx="12"/>
          </p:nvPr>
        </p:nvSpPr>
        <p:spPr/>
        <p:txBody>
          <a:bodyPr/>
          <a:lstStyle/>
          <a:p>
            <a:fld id="{C5BBED82-1E48-4CC8-8948-2FEBF287B80C}" type="slidenum">
              <a:rPr lang="en-US" smtClean="0"/>
              <a:t>4</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123" y="66299"/>
            <a:ext cx="9493836" cy="4617119"/>
          </a:xfrm>
          <a:prstGeom prst="rect">
            <a:avLst/>
          </a:prstGeom>
        </p:spPr>
      </p:pic>
    </p:spTree>
    <p:extLst>
      <p:ext uri="{BB962C8B-B14F-4D97-AF65-F5344CB8AC3E}">
        <p14:creationId xmlns:p14="http://schemas.microsoft.com/office/powerpoint/2010/main" val="4367481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 y="4885958"/>
            <a:ext cx="6724357" cy="1652954"/>
          </a:xfrm>
        </p:spPr>
        <p:txBody>
          <a:bodyPr>
            <a:normAutofit/>
          </a:bodyPr>
          <a:lstStyle/>
          <a:p>
            <a:r>
              <a:rPr lang="en-US" sz="2800" dirty="0">
                <a:solidFill>
                  <a:schemeClr val="tx1"/>
                </a:solidFill>
                <a:latin typeface="Comfortaa" panose="020F0603070000060003" pitchFamily="34" charset="0"/>
              </a:rPr>
              <a:t>H</a:t>
            </a:r>
            <a:r>
              <a:rPr lang="en-US" sz="2800" dirty="0" smtClean="0">
                <a:solidFill>
                  <a:schemeClr val="tx1"/>
                </a:solidFill>
                <a:latin typeface="Comfortaa" panose="020F0603070000060003" pitchFamily="34" charset="0"/>
              </a:rPr>
              <a:t>ere , </a:t>
            </a:r>
            <a:r>
              <a:rPr lang="en-US" sz="2800" dirty="0">
                <a:solidFill>
                  <a:schemeClr val="tx1"/>
                </a:solidFill>
                <a:latin typeface="Comfortaa" panose="020F0603070000060003" pitchFamily="34" charset="0"/>
              </a:rPr>
              <a:t>India has </a:t>
            </a:r>
            <a:r>
              <a:rPr lang="en-US" sz="2800" dirty="0">
                <a:solidFill>
                  <a:srgbClr val="FF0000"/>
                </a:solidFill>
                <a:latin typeface="Comfortaa" panose="020F0603070000060003" pitchFamily="34" charset="0"/>
              </a:rPr>
              <a:t>22.3%</a:t>
            </a:r>
            <a:r>
              <a:rPr lang="en-US" sz="2800" dirty="0">
                <a:solidFill>
                  <a:schemeClr val="tx1"/>
                </a:solidFill>
                <a:latin typeface="Comfortaa" panose="020F0603070000060003" pitchFamily="34" charset="0"/>
              </a:rPr>
              <a:t> of people below poverty line</a:t>
            </a:r>
            <a:r>
              <a:rPr lang="en-US" sz="2800" dirty="0" smtClean="0">
                <a:solidFill>
                  <a:schemeClr val="tx1"/>
                </a:solidFill>
                <a:latin typeface="Comfortaa" panose="020F0603070000060003" pitchFamily="34" charset="0"/>
              </a:rPr>
              <a:t>. They Earn less than </a:t>
            </a:r>
            <a:r>
              <a:rPr lang="en-US" sz="2800" dirty="0" smtClean="0">
                <a:solidFill>
                  <a:srgbClr val="FF0000"/>
                </a:solidFill>
                <a:latin typeface="Comfortaa" panose="020F0603070000060003" pitchFamily="34" charset="0"/>
              </a:rPr>
              <a:t>$2 a day </a:t>
            </a:r>
            <a:r>
              <a:rPr lang="en-US" sz="2800" dirty="0" smtClean="0">
                <a:solidFill>
                  <a:schemeClr val="tx1"/>
                </a:solidFill>
                <a:latin typeface="Comfortaa" panose="020F0603070000060003" pitchFamily="34" charset="0"/>
              </a:rPr>
              <a:t>according to census of India, they are extreme poor.</a:t>
            </a:r>
            <a:endParaRPr lang="en-US" sz="2800" dirty="0">
              <a:solidFill>
                <a:schemeClr val="tx1"/>
              </a:solidFill>
              <a:latin typeface="Comfortaa" panose="020F0603070000060003" pitchFamily="34" charset="0"/>
            </a:endParaRPr>
          </a:p>
        </p:txBody>
      </p:sp>
      <p:sp>
        <p:nvSpPr>
          <p:cNvPr id="4" name="Footer Placeholder 3"/>
          <p:cNvSpPr>
            <a:spLocks noGrp="1"/>
          </p:cNvSpPr>
          <p:nvPr>
            <p:ph type="ftr" sz="quarter" idx="11"/>
          </p:nvPr>
        </p:nvSpPr>
        <p:spPr>
          <a:xfrm>
            <a:off x="3419036" y="6356350"/>
            <a:ext cx="4114800" cy="365125"/>
          </a:xfrm>
        </p:spPr>
        <p:txBody>
          <a:bodyPr/>
          <a:lstStyle/>
          <a:p>
            <a:r>
              <a:rPr lang="en-US" dirty="0" smtClean="0"/>
              <a:t>Cranial Control Wheel Chair</a:t>
            </a:r>
            <a:endParaRPr lang="en-US" dirty="0"/>
          </a:p>
        </p:txBody>
      </p:sp>
      <p:sp>
        <p:nvSpPr>
          <p:cNvPr id="5" name="Slide Number Placeholder 4"/>
          <p:cNvSpPr>
            <a:spLocks noGrp="1"/>
          </p:cNvSpPr>
          <p:nvPr>
            <p:ph type="sldNum" sz="quarter" idx="12"/>
          </p:nvPr>
        </p:nvSpPr>
        <p:spPr/>
        <p:txBody>
          <a:bodyPr/>
          <a:lstStyle/>
          <a:p>
            <a:fld id="{C5BBED82-1E48-4CC8-8948-2FEBF287B80C}" type="slidenum">
              <a:rPr lang="en-US" smtClean="0"/>
              <a:t>5</a:t>
            </a:fld>
            <a:endParaRPr lang="en-US"/>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tretch>
            <a:fillRect/>
          </a:stretch>
        </p:blipFill>
        <p:spPr>
          <a:xfrm>
            <a:off x="0" y="498280"/>
            <a:ext cx="7345533" cy="418147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0117" y="498280"/>
            <a:ext cx="5101883" cy="5680783"/>
          </a:xfrm>
          <a:prstGeom prst="rect">
            <a:avLst/>
          </a:prstGeom>
        </p:spPr>
      </p:pic>
    </p:spTree>
    <p:extLst>
      <p:ext uri="{BB962C8B-B14F-4D97-AF65-F5344CB8AC3E}">
        <p14:creationId xmlns:p14="http://schemas.microsoft.com/office/powerpoint/2010/main" val="3283841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201" y="97339"/>
            <a:ext cx="11331991" cy="552817"/>
          </a:xfrm>
        </p:spPr>
        <p:txBody>
          <a:bodyPr>
            <a:normAutofit fontScale="90000"/>
          </a:bodyPr>
          <a:lstStyle/>
          <a:p>
            <a:r>
              <a:rPr lang="en-US" b="1" dirty="0" smtClean="0">
                <a:solidFill>
                  <a:srgbClr val="2691D3"/>
                </a:solidFill>
                <a:latin typeface="Comfortaa" panose="020F0603070000060003" pitchFamily="34" charset="0"/>
              </a:rPr>
              <a:t>Trend</a:t>
            </a:r>
            <a:endParaRPr lang="en-US" b="1" dirty="0">
              <a:solidFill>
                <a:srgbClr val="2691D3"/>
              </a:solidFill>
              <a:latin typeface="Comfortaa" panose="020F0603070000060003" pitchFamily="34" charset="0"/>
            </a:endParaRPr>
          </a:p>
        </p:txBody>
      </p:sp>
      <p:sp>
        <p:nvSpPr>
          <p:cNvPr id="10" name="Text Placeholder 9"/>
          <p:cNvSpPr>
            <a:spLocks noGrp="1"/>
          </p:cNvSpPr>
          <p:nvPr>
            <p:ph type="body" idx="1"/>
          </p:nvPr>
        </p:nvSpPr>
        <p:spPr/>
        <p:txBody>
          <a:bodyPr/>
          <a:lstStyle/>
          <a:p>
            <a:endParaRPr lang="en-US"/>
          </a:p>
        </p:txBody>
      </p:sp>
      <p:sp>
        <p:nvSpPr>
          <p:cNvPr id="11" name="Content Placeholder 10"/>
          <p:cNvSpPr>
            <a:spLocks noGrp="1"/>
          </p:cNvSpPr>
          <p:nvPr>
            <p:ph sz="half" idx="2"/>
          </p:nvPr>
        </p:nvSpPr>
        <p:spPr>
          <a:xfrm>
            <a:off x="1322363" y="5552488"/>
            <a:ext cx="3066757" cy="773601"/>
          </a:xfrm>
        </p:spPr>
        <p:txBody>
          <a:bodyPr>
            <a:normAutofit/>
          </a:bodyPr>
          <a:lstStyle/>
          <a:p>
            <a:pPr marL="0" indent="0" algn="ctr">
              <a:buNone/>
            </a:pPr>
            <a:r>
              <a:rPr lang="en-US" sz="3200" b="1" dirty="0" smtClean="0">
                <a:latin typeface="Comfortaa" panose="020F0603070000060003" pitchFamily="34" charset="0"/>
              </a:rPr>
              <a:t>20,000$</a:t>
            </a:r>
            <a:endParaRPr lang="en-US" sz="3200" b="1" dirty="0">
              <a:latin typeface="Comfortaa" panose="020F0603070000060003" pitchFamily="34" charset="0"/>
            </a:endParaRPr>
          </a:p>
        </p:txBody>
      </p:sp>
      <p:sp>
        <p:nvSpPr>
          <p:cNvPr id="13" name="Content Placeholder 12"/>
          <p:cNvSpPr>
            <a:spLocks noGrp="1"/>
          </p:cNvSpPr>
          <p:nvPr>
            <p:ph sz="quarter" idx="4"/>
          </p:nvPr>
        </p:nvSpPr>
        <p:spPr>
          <a:xfrm>
            <a:off x="7526215" y="5552488"/>
            <a:ext cx="3348112" cy="803862"/>
          </a:xfrm>
        </p:spPr>
        <p:txBody>
          <a:bodyPr>
            <a:noAutofit/>
          </a:bodyPr>
          <a:lstStyle/>
          <a:p>
            <a:pPr marL="0" indent="0" algn="ctr">
              <a:buNone/>
            </a:pPr>
            <a:r>
              <a:rPr lang="en-US" sz="3200" b="1" dirty="0" smtClean="0">
                <a:latin typeface="Comfortaa" panose="020F0603070000060003" pitchFamily="34" charset="0"/>
              </a:rPr>
              <a:t>3,000$ to 15,000$</a:t>
            </a:r>
            <a:endParaRPr lang="en-US" sz="3200" b="1" dirty="0">
              <a:latin typeface="Comfortaa" panose="020F0603070000060003" pitchFamily="34" charset="0"/>
            </a:endParaRPr>
          </a:p>
        </p:txBody>
      </p:sp>
      <p:sp>
        <p:nvSpPr>
          <p:cNvPr id="4" name="Footer Placeholder 3"/>
          <p:cNvSpPr>
            <a:spLocks noGrp="1"/>
          </p:cNvSpPr>
          <p:nvPr>
            <p:ph type="ftr" sz="quarter" idx="11"/>
          </p:nvPr>
        </p:nvSpPr>
        <p:spPr/>
        <p:txBody>
          <a:bodyPr/>
          <a:lstStyle/>
          <a:p>
            <a:r>
              <a:rPr lang="en-US" smtClean="0"/>
              <a:t>Cranial Control Wheel Chair</a:t>
            </a:r>
            <a:endParaRPr lang="en-US"/>
          </a:p>
        </p:txBody>
      </p:sp>
      <p:sp>
        <p:nvSpPr>
          <p:cNvPr id="5" name="Slide Number Placeholder 4"/>
          <p:cNvSpPr>
            <a:spLocks noGrp="1"/>
          </p:cNvSpPr>
          <p:nvPr>
            <p:ph type="sldNum" sz="quarter" idx="12"/>
          </p:nvPr>
        </p:nvSpPr>
        <p:spPr/>
        <p:txBody>
          <a:bodyPr/>
          <a:lstStyle/>
          <a:p>
            <a:fld id="{C5BBED82-1E48-4CC8-8948-2FEBF287B80C}" type="slidenum">
              <a:rPr lang="en-US" smtClean="0"/>
              <a:t>6</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575" y="1182676"/>
            <a:ext cx="5643060" cy="403643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7794" y="1182676"/>
            <a:ext cx="4308831" cy="40364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575" y="80208"/>
            <a:ext cx="564626" cy="564626"/>
          </a:xfrm>
          <a:prstGeom prst="rect">
            <a:avLst/>
          </a:prstGeom>
        </p:spPr>
      </p:pic>
    </p:spTree>
    <p:extLst>
      <p:ext uri="{BB962C8B-B14F-4D97-AF65-F5344CB8AC3E}">
        <p14:creationId xmlns:p14="http://schemas.microsoft.com/office/powerpoint/2010/main" val="359654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22216" y="219935"/>
            <a:ext cx="11690252" cy="745588"/>
          </a:xfrm>
        </p:spPr>
        <p:txBody>
          <a:bodyPr>
            <a:normAutofit/>
          </a:bodyPr>
          <a:lstStyle/>
          <a:p>
            <a:r>
              <a:rPr lang="en-US" b="1" dirty="0" smtClean="0">
                <a:solidFill>
                  <a:srgbClr val="C1272D"/>
                </a:solidFill>
                <a:latin typeface="Comfortaa" panose="020F0603070000060003" pitchFamily="34" charset="0"/>
              </a:rPr>
              <a:t>Limitations</a:t>
            </a:r>
            <a:endParaRPr lang="en-US" b="1" dirty="0">
              <a:solidFill>
                <a:srgbClr val="C1272D"/>
              </a:solidFill>
              <a:latin typeface="Comfortaa" panose="020F0603070000060003" pitchFamily="34" charset="0"/>
            </a:endParaRPr>
          </a:p>
        </p:txBody>
      </p:sp>
      <p:sp>
        <p:nvSpPr>
          <p:cNvPr id="5" name="Footer Placeholder 4"/>
          <p:cNvSpPr>
            <a:spLocks noGrp="1"/>
          </p:cNvSpPr>
          <p:nvPr>
            <p:ph type="ftr" sz="quarter" idx="11"/>
          </p:nvPr>
        </p:nvSpPr>
        <p:spPr/>
        <p:txBody>
          <a:bodyPr/>
          <a:lstStyle/>
          <a:p>
            <a:r>
              <a:rPr lang="en-US" smtClean="0"/>
              <a:t>Cranial Control Wheel Chair</a:t>
            </a:r>
            <a:endParaRPr lang="en-US"/>
          </a:p>
        </p:txBody>
      </p:sp>
      <p:sp>
        <p:nvSpPr>
          <p:cNvPr id="6" name="Slide Number Placeholder 5"/>
          <p:cNvSpPr>
            <a:spLocks noGrp="1"/>
          </p:cNvSpPr>
          <p:nvPr>
            <p:ph type="sldNum" sz="quarter" idx="12"/>
          </p:nvPr>
        </p:nvSpPr>
        <p:spPr/>
        <p:txBody>
          <a:bodyPr/>
          <a:lstStyle/>
          <a:p>
            <a:fld id="{C5BBED82-1E48-4CC8-8948-2FEBF287B80C}" type="slidenum">
              <a:rPr lang="en-US" smtClean="0"/>
              <a:t>7</a:t>
            </a:fld>
            <a:endParaRPr lang="en-US"/>
          </a:p>
        </p:txBody>
      </p:sp>
      <p:graphicFrame>
        <p:nvGraphicFramePr>
          <p:cNvPr id="31" name="Content Placeholder 30"/>
          <p:cNvGraphicFramePr>
            <a:graphicFrameLocks noGrp="1"/>
          </p:cNvGraphicFramePr>
          <p:nvPr>
            <p:ph idx="1"/>
            <p:extLst>
              <p:ext uri="{D42A27DB-BD31-4B8C-83A1-F6EECF244321}">
                <p14:modId xmlns:p14="http://schemas.microsoft.com/office/powerpoint/2010/main" val="3457857570"/>
              </p:ext>
            </p:extLst>
          </p:nvPr>
        </p:nvGraphicFramePr>
        <p:xfrm>
          <a:off x="618035" y="1964691"/>
          <a:ext cx="7821637" cy="48933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2880" y="157574"/>
            <a:ext cx="870310" cy="870310"/>
          </a:xfrm>
          <a:prstGeom prst="rect">
            <a:avLst/>
          </a:prstGeom>
        </p:spPr>
      </p:pic>
    </p:spTree>
    <p:extLst>
      <p:ext uri="{BB962C8B-B14F-4D97-AF65-F5344CB8AC3E}">
        <p14:creationId xmlns:p14="http://schemas.microsoft.com/office/powerpoint/2010/main" val="11766167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576" y="157040"/>
            <a:ext cx="11353800" cy="661182"/>
          </a:xfrm>
        </p:spPr>
        <p:txBody>
          <a:bodyPr>
            <a:noAutofit/>
          </a:bodyPr>
          <a:lstStyle/>
          <a:p>
            <a:r>
              <a:rPr lang="en-US" b="1" dirty="0" smtClean="0">
                <a:solidFill>
                  <a:srgbClr val="18A7FC"/>
                </a:solidFill>
                <a:latin typeface="Comfortaa" panose="020F0603070000060003" pitchFamily="34" charset="0"/>
              </a:rPr>
              <a:t>Solution</a:t>
            </a:r>
            <a:endParaRPr lang="en-US" b="1" dirty="0">
              <a:solidFill>
                <a:srgbClr val="18A7FC"/>
              </a:solidFill>
              <a:latin typeface="Comfortaa" panose="020F0603070000060003" pitchFamily="34" charset="0"/>
            </a:endParaRPr>
          </a:p>
        </p:txBody>
      </p:sp>
      <p:sp>
        <p:nvSpPr>
          <p:cNvPr id="4" name="Footer Placeholder 3"/>
          <p:cNvSpPr>
            <a:spLocks noGrp="1"/>
          </p:cNvSpPr>
          <p:nvPr>
            <p:ph type="ftr" sz="quarter" idx="11"/>
          </p:nvPr>
        </p:nvSpPr>
        <p:spPr/>
        <p:txBody>
          <a:bodyPr/>
          <a:lstStyle/>
          <a:p>
            <a:r>
              <a:rPr lang="en-US" smtClean="0"/>
              <a:t>Cranial Control Wheel Chair</a:t>
            </a:r>
            <a:endParaRPr lang="en-US"/>
          </a:p>
        </p:txBody>
      </p:sp>
      <p:sp>
        <p:nvSpPr>
          <p:cNvPr id="5" name="Slide Number Placeholder 4"/>
          <p:cNvSpPr>
            <a:spLocks noGrp="1"/>
          </p:cNvSpPr>
          <p:nvPr>
            <p:ph type="sldNum" sz="quarter" idx="12"/>
          </p:nvPr>
        </p:nvSpPr>
        <p:spPr/>
        <p:txBody>
          <a:bodyPr/>
          <a:lstStyle/>
          <a:p>
            <a:fld id="{C5BBED82-1E48-4CC8-8948-2FEBF287B80C}" type="slidenum">
              <a:rPr lang="en-US" smtClean="0"/>
              <a:t>8</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067" y="1083562"/>
            <a:ext cx="10955866" cy="563791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902" y="102891"/>
            <a:ext cx="717674" cy="769481"/>
          </a:xfrm>
          <a:prstGeom prst="rect">
            <a:avLst/>
          </a:prstGeom>
        </p:spPr>
      </p:pic>
    </p:spTree>
    <p:extLst>
      <p:ext uri="{BB962C8B-B14F-4D97-AF65-F5344CB8AC3E}">
        <p14:creationId xmlns:p14="http://schemas.microsoft.com/office/powerpoint/2010/main" val="17690133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125506"/>
            <a:ext cx="11353800" cy="745588"/>
          </a:xfrm>
        </p:spPr>
        <p:txBody>
          <a:bodyPr>
            <a:noAutofit/>
          </a:bodyPr>
          <a:lstStyle/>
          <a:p>
            <a:r>
              <a:rPr lang="en-US" b="1" dirty="0" smtClean="0">
                <a:solidFill>
                  <a:srgbClr val="7030A0"/>
                </a:solidFill>
                <a:latin typeface="Comfortaa" panose="020F0603070000060003" pitchFamily="34" charset="0"/>
              </a:rPr>
              <a:t>Challenges</a:t>
            </a:r>
            <a:endParaRPr lang="en-US" b="1" dirty="0">
              <a:solidFill>
                <a:srgbClr val="7030A0"/>
              </a:solidFill>
              <a:latin typeface="Comfortaa" panose="020F0603070000060003" pitchFamily="34" charset="0"/>
            </a:endParaRPr>
          </a:p>
        </p:txBody>
      </p:sp>
      <p:sp>
        <p:nvSpPr>
          <p:cNvPr id="4" name="Footer Placeholder 3"/>
          <p:cNvSpPr>
            <a:spLocks noGrp="1"/>
          </p:cNvSpPr>
          <p:nvPr>
            <p:ph type="ftr" sz="quarter" idx="11"/>
          </p:nvPr>
        </p:nvSpPr>
        <p:spPr/>
        <p:txBody>
          <a:bodyPr/>
          <a:lstStyle/>
          <a:p>
            <a:r>
              <a:rPr lang="en-US" smtClean="0"/>
              <a:t>Cranial Control Wheel Chair</a:t>
            </a:r>
            <a:endParaRPr lang="en-US"/>
          </a:p>
        </p:txBody>
      </p:sp>
      <p:sp>
        <p:nvSpPr>
          <p:cNvPr id="5" name="Slide Number Placeholder 4"/>
          <p:cNvSpPr>
            <a:spLocks noGrp="1"/>
          </p:cNvSpPr>
          <p:nvPr>
            <p:ph type="sldNum" sz="quarter" idx="12"/>
          </p:nvPr>
        </p:nvSpPr>
        <p:spPr/>
        <p:txBody>
          <a:bodyPr/>
          <a:lstStyle/>
          <a:p>
            <a:fld id="{C5BBED82-1E48-4CC8-8948-2FEBF287B80C}" type="slidenum">
              <a:rPr lang="en-US" smtClean="0"/>
              <a:t>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82" y="1432349"/>
            <a:ext cx="7763436" cy="4237240"/>
          </a:xfrm>
          <a:prstGeom prst="rect">
            <a:avLst/>
          </a:prstGeom>
        </p:spPr>
      </p:pic>
    </p:spTree>
    <p:extLst>
      <p:ext uri="{BB962C8B-B14F-4D97-AF65-F5344CB8AC3E}">
        <p14:creationId xmlns:p14="http://schemas.microsoft.com/office/powerpoint/2010/main" val="27632086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4777</TotalTime>
  <Words>504</Words>
  <Application>Microsoft Office PowerPoint</Application>
  <PresentationFormat>Widescreen</PresentationFormat>
  <Paragraphs>148</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Comfortaa</vt:lpstr>
      <vt:lpstr>Vrinda</vt:lpstr>
      <vt:lpstr>Office Theme</vt:lpstr>
      <vt:lpstr>PowerPoint Presentation</vt:lpstr>
      <vt:lpstr>According WHO About 15% of the world's population lives with some form of disability.  People with disabilities were shown by the World Bank to comprise 15 to 20 percent of the poorest individuals in developing countries.   World Bank estimated, At least 80% of humanity lives on less than $10 a day.  </vt:lpstr>
      <vt:lpstr>PowerPoint Presentation</vt:lpstr>
      <vt:lpstr>PowerPoint Presentation</vt:lpstr>
      <vt:lpstr>PowerPoint Presentation</vt:lpstr>
      <vt:lpstr>Trend</vt:lpstr>
      <vt:lpstr>Limitations</vt:lpstr>
      <vt:lpstr>Solution</vt:lpstr>
      <vt:lpstr>Challenges</vt:lpstr>
      <vt:lpstr>Cranial Control Wheel Chair</vt:lpstr>
      <vt:lpstr>Prototype Video</vt:lpstr>
      <vt:lpstr>Components</vt:lpstr>
      <vt:lpstr>simulation</vt:lpstr>
      <vt:lpstr>Advantages</vt:lpstr>
      <vt:lpstr>Impact</vt:lpstr>
      <vt:lpstr>Safety and Health</vt:lpstr>
      <vt:lpstr>Cost Breakdown</vt:lpstr>
      <vt:lpstr>Roadmap and Future Development</vt:lpstr>
      <vt:lpstr>Last Words</vt:lpstr>
      <vt:lpstr>The 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Rusab</cp:lastModifiedBy>
  <cp:revision>74</cp:revision>
  <dcterms:created xsi:type="dcterms:W3CDTF">2018-12-05T20:23:52Z</dcterms:created>
  <dcterms:modified xsi:type="dcterms:W3CDTF">2018-12-09T19:02:35Z</dcterms:modified>
</cp:coreProperties>
</file>